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dMasterIdLst>
    <p:sldMasterId id="2147483665" r:id="rId5"/>
    <p:sldMasterId id="2147483679" r:id="rId6"/>
  </p:sldMasterIdLst>
  <p:sldIdLst>
    <p:sldId id="279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6858000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txBgFill val="auto"/>
        <a:latin typeface="Arial" pitchFamily="1" charset="0"/>
        <a:ea typeface="Arial" pitchFamily="1" charset="0"/>
        <a:cs typeface="Arial" pitchFamily="1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txBgFill val="auto"/>
        <a:latin typeface="Arial" pitchFamily="1" charset="0"/>
        <a:ea typeface="Arial" pitchFamily="1" charset="0"/>
        <a:cs typeface="Arial" pitchFamily="1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txBgFill val="auto"/>
        <a:latin typeface="Arial" pitchFamily="1" charset="0"/>
        <a:ea typeface="Arial" pitchFamily="1" charset="0"/>
        <a:cs typeface="Arial" pitchFamily="1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txBgFill val="auto"/>
        <a:latin typeface="Arial" pitchFamily="1" charset="0"/>
        <a:ea typeface="Arial" pitchFamily="1" charset="0"/>
        <a:cs typeface="Arial" pitchFamily="1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txBgFill val="auto"/>
        <a:latin typeface="Arial" pitchFamily="1" charset="0"/>
        <a:ea typeface="Arial" pitchFamily="1" charset="0"/>
        <a:cs typeface="Arial" pitchFamily="1" charset="0"/>
      </a:defRPr>
    </a:lvl5pPr>
  </p:defaultTextStyle>
</p:presentation>
</file>

<file path=ppt/presProps.xml><?xml version="1.0" encoding="utf-8"?>
<p:presentation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howPr showNarration="1"/>
  <p:extLst>
    <p:ext uri="smNativeData">
      <pr:smAppRevision xmlns:pr="smNativeData" dt="1555669896" val="960" rev64="64" revOS="3"/>
      <pr:smFileRevision xmlns:pr="smNativeData" dt="1555669896" val="0"/>
      <pr:guideOptions xmlns:pr="smNativeData" dt="1555669896" snapToGrid="1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ideViewPr>
    <p:cSldViewPr>
      <p:cViewPr varScale="1">
        <p:scale>
          <a:sx n="60" d="100"/>
          <a:sy n="60" d="100"/>
        </p:scale>
        <p:origin x="1384" y="209"/>
      </p:cViewPr>
      <p:guideLst x="0" y="0"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17" d="100"/>
        <a:sy n="17" d="100"/>
      </p:scale>
      <p:origin x="0" y="0"/>
    </p:cViewPr>
  </p:sorterViewPr>
  <p:notesViewPr>
    <p:cSldViewPr>
      <p:cViewPr>
        <p:scale>
          <a:sx n="60" d="100"/>
          <a:sy n="60" d="100"/>
        </p:scale>
        <p:origin x="1384" y="209"/>
      </p:cViewPr>
    </p:cSldViewPr>
  </p:notesViewPr>
  <p:gridSpacing cx="1920838821" cy="1920838186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/Relationship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iKO5XBMAAAAlAAAAZAAAAA8BAAAAkAAAAEgAAACQAAAASAAAAAAAAAAB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Gg0AAAg0AAAmFgAAAAAAACYAAAAIAAAAgYAAAAAAAAA="/>
              </a:ext>
            </a:extLst>
          </p:cNvSpPr>
          <p:nvPr>
            <p:ph type="ctrTitle"/>
          </p:nvPr>
        </p:nvSpPr>
        <p:spPr>
          <a:xfrm>
            <a:off x="685800" y="2129790"/>
            <a:ext cx="7772400" cy="1470660"/>
          </a:xfrm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val="SMDATA_13_iKO5XBMAAAAlAAAAZAAAAA8B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HBxmw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6BcAANAvAACwIgAAAAAAACYAAAAIAAAAAYAAAAAAAAA=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</a:lstStyle>
          <a:p>
            <a:pPr/>
            <a:r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iKO5XBMAAAAlAAAAZAAAAA8BAAAAkAAAAEgAAACQAAAASAAAAAAAAAAB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AAAAACYAAAAIAAAAgY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iKO5XBMAAAAlAAAAZAAAAA8BAAAAkAAAAEgAAACQAAAASAAAAAAAAAAAAAAAAQ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PJQB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AAAAACYAAAAIAAAAA4AAAAAAAAA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iKO5XBMAAAAlAAAAZAAAAA8BAAAAkAAAAEgAAACQAAAASAAAAAAAAAACAAAAAQ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IKAAAsAEAAHA1AACwJQAAAAAAACYAAAAIAAAAg4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iKO5XBMAAAAlAAAAZAAAAA8BAAAAkAAAAEgAAACQAAAASAAAAAAAAAAAAAAAAQ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E9oi3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NgnAACwJQAAAAAAACYAAAAIAAAAA4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iKO5XBMAAAAlAAAAZAAAAA8BAAAAkAAAAEgAAACQAAAASAAAAAAAAAAB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Gg0AAAg0AAAmFgAAAAAAACYAAAAIAAAAgYAAAAAAAAA="/>
              </a:ext>
            </a:extLst>
          </p:cNvSpPr>
          <p:nvPr>
            <p:ph type="ctrTitle"/>
          </p:nvPr>
        </p:nvSpPr>
        <p:spPr>
          <a:xfrm>
            <a:off x="685800" y="2129790"/>
            <a:ext cx="7772400" cy="1470660"/>
          </a:xfrm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val="SMDATA_13_iKO5XBMAAAAlAAAAZAAAAA8B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QA8E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6BcAANAvAACwIgAAAAAAACYAAAAIAAAAAYAAAAAAAAA=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</a:lstStyle>
          <a:p>
            <a:pPr/>
            <a:r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iKO5XBMAAAAlAAAAZAAAAA8BAAAAkAAAAEgAAACQAAAASAAAAAAAAAAB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AAAAACYAAAAIAAAAgY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iKO5XBMAAAAlAAAAZAAAAA8B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GUAe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AAAAACYAAAAIAAAAAYAAAAAAAAA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iKO5XBMAAAAlAAAAZAAAAA8B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GEyVT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HBsAAEI0AAB9IwAAAAAAACYAAAAIAAAAAY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iKO5XBMAAAAlAAAAZAAAAA8BAAAAkAAAAEgAAACQAAAASAAAAAAAAAAC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Bbg70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4REAAEI0AAAcGwAAAAAAACYAAAAIAAAAgY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/>
            <a: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iKO5XBMAAAAlAAAAZAAAAA8BAAAAkAAAAEgAAACQAAAASAAAAAAAAAAB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GEyVT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AAAAACYAAAAIAAAAgY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iKO5XBMAAAAlAAAAZAAAAA8B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Bbg70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KgbAACwJQAAAAAAACYAAAAIAAAAAYAAAAAAAAA="/>
              </a:ext>
            </a:extLst>
          </p:cNvSpPr>
          <p:nvPr>
            <p:ph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2"/>
          <p:cNvSpPr>
            <a:spLocks noGrp="1" noChangeArrowheads="1"/>
            <a:extLst>
              <a:ext uri="smNativeData">
                <pr:smNativeData xmlns:pr="smNativeData" val="SMDATA_13_iKO5XBMAAAAlAAAAZAAAAA8B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YHAAA2AkAAHA1AACwJQAAAAAAACYAAAAIAAAAAYAAAAAAAAA="/>
              </a:ext>
            </a:extLst>
          </p:cNvSpPr>
          <p:nvPr>
            <p:ph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iKO5XBMAAAAlAAAAZAAAAA8BAAAAkAAAAEgAAACQAAAASAAAAAAAAAAB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AAAAACYAAAAIAAAAgY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iKO5XBMAAAAlAAAAZAAAAA8BAAAAkAAAAEgAAACQAAAASAAAAAAAAAAC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cQkAAKobAABhDQAAAAAAACYAAAAIAAAAgYAAAAAAAAA=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/>
            <a:r>
              <a:t>Click to edit Master text styles</a:t>
            </a:r>
          </a:p>
        </p:txBody>
      </p:sp>
      <p:sp>
        <p:nvSpPr>
          <p:cNvPr id="4" name="SlideText2"/>
          <p:cNvSpPr>
            <a:spLocks noGrp="1" noChangeArrowheads="1"/>
            <a:extLst>
              <a:ext uri="smNativeData">
                <pr:smNativeData xmlns:pr="smNativeData" val="SMDATA_13_iKO5XBMAAAAlAAAAZAAAAA8B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0AAKobAACwJQAAAAAAACYAAAAIAAAAAYAAAAAAAAA="/>
              </a:ext>
            </a:extLst>
          </p:cNvSpPr>
          <p:nvPr>
            <p:ph sz="half" idx="2"/>
          </p:nvPr>
        </p:nvSpPr>
        <p:spPr>
          <a:xfrm>
            <a:off x="457200" y="2174875"/>
            <a:ext cx="4039870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4"/>
          <p:cNvSpPr>
            <a:spLocks noGrp="1" noChangeArrowheads="1"/>
            <a:extLst>
              <a:ext uri="smNativeData">
                <pr:smNativeData xmlns:pr="smNativeData" val="SMDATA_13_iKO5XBMAAAAlAAAAZAAAAA8BAAAAkAAAAEgAAACQAAAASAAAAAAAAAAC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HAAAcQkAAHA1AABhDQAAAAAAACYAAAAIAAAAgYAAAAAAAAA=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/>
            <a:r>
              <a:t>Click to edit Master text styles</a:t>
            </a:r>
          </a:p>
        </p:txBody>
      </p:sp>
      <p:sp>
        <p:nvSpPr>
          <p:cNvPr id="6" name="SlideText3"/>
          <p:cNvSpPr>
            <a:spLocks noGrp="1" noChangeArrowheads="1"/>
            <a:extLst>
              <a:ext uri="smNativeData">
                <pr:smNativeData xmlns:pr="smNativeData" val="SMDATA_13_iKO5XBMAAAAlAAAAZAAAAA8B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HAAAYQ0AAHA1AACwJQAAAAAAACYAAAAIAAAAAYAAAAAAAAA="/>
              </a:ext>
            </a:extLst>
          </p:cNvSpPr>
          <p:nvPr>
            <p:ph sz="half" idx="4"/>
          </p:nvPr>
        </p:nvSpPr>
        <p:spPr>
          <a:xfrm>
            <a:off x="4646930" y="2174875"/>
            <a:ext cx="4039870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iKO5XBMAAAAlAAAAZAAAAA8BAAAAkAAAAEgAAACQAAAASAAAAAAAAAAB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AAAAACYAAAAIAAAAgY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iKO5XBMAAAAlAAAAZAAAAA8BAAAAkAAAAEgAAACQAAAASAAAAAAAAAAC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gEAAFIVAADUCAAAAAAAACYAAAAIAAAAgYAAAAAAAAA=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iKO5XBMAAAAlAAAAZAAAAA8B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FrlNdY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+FQAArgEAAHA1AACwJQAAAAAAACYAAAAIAAAAAYAAAAAAAAA=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2"/>
          <p:cNvSpPr>
            <a:spLocks noGrp="1" noChangeArrowheads="1"/>
            <a:extLst>
              <a:ext uri="smNativeData">
                <pr:smNativeData xmlns:pr="smNativeData" val="SMDATA_13_iKO5XBMAAAAlAAAAZAAAAA8B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M9RTn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1AgAAFIVAACwJQAAAAAAACYAAAAIAAAAAYAAAAAAAAA="/>
              </a:ext>
            </a:extLst>
          </p:cNvSpPr>
          <p:nvPr>
            <p:ph sz="half" idx="2"/>
          </p:nvPr>
        </p:nvSpPr>
        <p:spPr>
          <a:xfrm>
            <a:off x="457200" y="1435100"/>
            <a:ext cx="3008630" cy="46913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/>
            <a: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iKO5XBMAAAAlAAAAZAAAAA8BAAAAkAAAAEgAAACQAAAASAAAAAAAAAAB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AAAAACYAAAAIAAAAgY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iKO5XBMAAAAlAAAAZAAAAA8B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AAAAACYAAAAIAAAAAYAAAAAAAAA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iKO5XBMAAAAlAAAAZAAAAA8BAAAAkAAAAEgAAACQAAAASAAAAAAAAAAC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GCwAAiB0AAMYsAAAEIQAAAAAAACYAAAAIAAAAgYAAAAAAAAA=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iKO5XBMAAAAlAAAAZAAAAA8B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N++7O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GCwAAxgMAAMYsAAAWHQAAAAAAACYAAAAIAAAAAYAAAAAAAAA=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/>
            <a:r>
              <a:t>Click to edit Master text styles</a:t>
            </a:r>
          </a:p>
        </p:txBody>
      </p:sp>
      <p:sp>
        <p:nvSpPr>
          <p:cNvPr id="4" name="SlideText2"/>
          <p:cNvSpPr>
            <a:spLocks noGrp="1" noChangeArrowheads="1"/>
            <a:extLst>
              <a:ext uri="smNativeData">
                <pr:smNativeData xmlns:pr="smNativeData" val="SMDATA_13_iKO5XBMAAAAlAAAAZAAAAA8B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HSpSh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GCwAABCEAAMYsAAD4JQAAAAAAACYAAAAIAAAAAYAAAAAAAAA="/>
              </a:ext>
            </a:extLst>
          </p:cNvSpPr>
          <p:nvPr>
            <p:ph sz="half" idx="2"/>
          </p:nvPr>
        </p:nvSpPr>
        <p:spPr>
          <a:xfrm>
            <a:off x="1791970" y="5367020"/>
            <a:ext cx="5486400" cy="8051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/>
            <a: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iKO5XBMAAAAlAAAAZAAAAA8BAAAAkAAAAEgAAACQAAAASAAAAAAAAAAB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AAAAACYAAAAIAAAAgY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iKO5XBMAAAAlAAAAZAAAAA8BAAAAkAAAAEgAAACQAAAASAAAAAAAAAAAAAAAAQ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Kj3//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AAAAACYAAAAIAAAAA4AAAAAAAAA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iKO5XBMAAAAlAAAAZAAAAA8BAAAAkAAAAEgAAACQAAAASAAAAAAAAAACAAAAAQ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IKAAAsAEAAHA1AACwJQAAAAAAACYAAAAIAAAAg4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iKO5XBMAAAAlAAAAZAAAAA8BAAAAkAAAAEgAAACQAAAASAAAAAAAAAAAAAAAAQ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Kj3CF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NgnAACwJQAAAAAAACYAAAAIAAAAA4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iKO5XBMAAAAlAAAAZAAAAA8B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HBsAAEI0AAB9IwAAAAAAACYAAAAIAAAAAY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iKO5XBMAAAAlAAAAZAAAAA8BAAAAkAAAAEgAAACQAAAASAAAAAAAAAAC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4REAAEI0AAAcGwAAAAAAACYAAAAIAAAAgY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/>
            <a: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iKO5XBMAAAAlAAAAZAAAAA8BAAAAkAAAAEgAAACQAAAASAAAAAAAAAAB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AAAAACYAAAAIAAAAgY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iKO5XBMAAAAlAAAAZAAAAA8B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KgbAACwJQAAAAAAACYAAAAIAAAAAYAAAAAAAAA="/>
              </a:ext>
            </a:extLst>
          </p:cNvSpPr>
          <p:nvPr>
            <p:ph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2"/>
          <p:cNvSpPr>
            <a:spLocks noGrp="1" noChangeArrowheads="1"/>
            <a:extLst>
              <a:ext uri="smNativeData">
                <pr:smNativeData xmlns:pr="smNativeData" val="SMDATA_13_iKO5XBMAAAAlAAAAZAAAAA8B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YHAAA2AkAAHA1AACwJQAAAAAAACYAAAAIAAAAAYAAAAAAAAA="/>
              </a:ext>
            </a:extLst>
          </p:cNvSpPr>
          <p:nvPr>
            <p:ph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iKO5XBMAAAAlAAAAZAAAAA8BAAAAkAAAAEgAAACQAAAASAAAAAAAAAAB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AAAAACYAAAAIAAAAgY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iKO5XBMAAAAlAAAAZAAAAA8BAAAAkAAAAEgAAACQAAAASAAAAAAAAAAC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GUAe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cQkAAKobAABhDQAAAAAAACYAAAAIAAAAgYAAAAAAAAA=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/>
            <a:r>
              <a:t>Click to edit Master text styles</a:t>
            </a:r>
          </a:p>
        </p:txBody>
      </p:sp>
      <p:sp>
        <p:nvSpPr>
          <p:cNvPr id="4" name="SlideText2"/>
          <p:cNvSpPr>
            <a:spLocks noGrp="1" noChangeArrowheads="1"/>
            <a:extLst>
              <a:ext uri="smNativeData">
                <pr:smNativeData xmlns:pr="smNativeData" val="SMDATA_13_iKO5XBMAAAAlAAAAZAAAAA8B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MpDA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0AAKobAACwJQAAAAAAACYAAAAIAAAAAYAAAAAAAAA="/>
              </a:ext>
            </a:extLst>
          </p:cNvSpPr>
          <p:nvPr>
            <p:ph sz="half" idx="2"/>
          </p:nvPr>
        </p:nvSpPr>
        <p:spPr>
          <a:xfrm>
            <a:off x="457200" y="2174875"/>
            <a:ext cx="4039870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4"/>
          <p:cNvSpPr>
            <a:spLocks noGrp="1" noChangeArrowheads="1"/>
            <a:extLst>
              <a:ext uri="smNativeData">
                <pr:smNativeData xmlns:pr="smNativeData" val="SMDATA_13_iKO5XBMAAAAlAAAAZAAAAA8BAAAAkAAAAEgAAACQAAAASAAAAAAAAAAC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JaA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HAAAcQkAAHA1AABhDQAAAAAAACYAAAAIAAAAgYAAAAAAAAA=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/>
            <a:r>
              <a:t>Click to edit Master text styles</a:t>
            </a:r>
          </a:p>
        </p:txBody>
      </p:sp>
      <p:sp>
        <p:nvSpPr>
          <p:cNvPr id="6" name="SlideText3"/>
          <p:cNvSpPr>
            <a:spLocks noGrp="1" noChangeArrowheads="1"/>
            <a:extLst>
              <a:ext uri="smNativeData">
                <pr:smNativeData xmlns:pr="smNativeData" val="SMDATA_13_iKO5XBMAAAAlAAAAZAAAAA8B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BVsA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HAAAYQ0AAHA1AACwJQAAAAAAACYAAAAIAAAAAYAAAAAAAAA="/>
              </a:ext>
            </a:extLst>
          </p:cNvSpPr>
          <p:nvPr>
            <p:ph sz="half" idx="4"/>
          </p:nvPr>
        </p:nvSpPr>
        <p:spPr>
          <a:xfrm>
            <a:off x="4646930" y="2174875"/>
            <a:ext cx="4039870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iKO5XBMAAAAlAAAAZAAAAA8BAAAAkAAAAEgAAACQAAAASAAAAAAAAAAB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AAAAACYAAAAIAAAAgY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iKO5XBMAAAAlAAAAZAAAAA8BAAAAkAAAAEgAAACQAAAASAAAAAAAAAAC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gEAAFIVAADUCAAAAAAAACYAAAAIAAAAgYAAAAAAAAA=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iKO5XBMAAAAlAAAAZAAAAA8B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JOqA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+FQAArgEAAHA1AACwJQAAAAAAACYAAAAIAAAAAYAAAAAAAAA=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2"/>
          <p:cNvSpPr>
            <a:spLocks noGrp="1" noChangeArrowheads="1"/>
            <a:extLst>
              <a:ext uri="smNativeData">
                <pr:smNativeData xmlns:pr="smNativeData" val="SMDATA_13_iKO5XBMAAAAlAAAAZAAAAA8B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HS0A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1AgAAFIVAACwJQAAAAAAACYAAAAIAAAAAYAAAAAAAAA="/>
              </a:ext>
            </a:extLst>
          </p:cNvSpPr>
          <p:nvPr>
            <p:ph sz="half" idx="2"/>
          </p:nvPr>
        </p:nvSpPr>
        <p:spPr>
          <a:xfrm>
            <a:off x="457200" y="1435100"/>
            <a:ext cx="3008630" cy="46913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/>
            <a: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iKO5XBMAAAAlAAAAZAAAAA8BAAAAkAAAAEgAAACQAAAASAAAAAAAAAAC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GCwAAiB0AAMYsAAAEIQAAAAAAACYAAAAIAAAAgYAAAAAAAAA=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iKO5XBMAAAAlAAAAZAAAAA8B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r1A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GCwAAxgMAAMYsAAAWHQAAAAAAACYAAAAIAAAAAYAAAAAAAAA=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/>
            <a:r>
              <a:t>Click to edit Master text styles</a:t>
            </a:r>
          </a:p>
        </p:txBody>
      </p:sp>
      <p:sp>
        <p:nvSpPr>
          <p:cNvPr id="4" name="SlideText2"/>
          <p:cNvSpPr>
            <a:spLocks noGrp="1" noChangeArrowheads="1"/>
            <a:extLst>
              <a:ext uri="smNativeData">
                <pr:smNativeData xmlns:pr="smNativeData" val="SMDATA_13_iKO5XBMAAAAlAAAAZAAAAA8B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OgVB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GCwAABCEAAMYsAAD4JQAAAAAAACYAAAAIAAAAAYAAAAAAAAA="/>
              </a:ext>
            </a:extLst>
          </p:cNvSpPr>
          <p:nvPr>
            <p:ph sz="half" idx="2"/>
          </p:nvPr>
        </p:nvSpPr>
        <p:spPr>
          <a:xfrm>
            <a:off x="1791970" y="5367020"/>
            <a:ext cx="5486400" cy="8051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/>
            <a:r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emf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theme" Target="../theme/theme2.xml"/></Relationships>
</file>

<file path=ppt/slideMasters/slideMaster1.xml><?xml version="1.0" encoding="utf-8"?>
<p:sld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 name="1_Media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 ftr="0" dt="0"/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txBgFill val="auto"/>
          <a:latin typeface="Arial" pitchFamily="1" charset="0"/>
          <a:ea typeface="Arial" pitchFamily="1" charset="0"/>
          <a:cs typeface="Arial" pitchFamily="1" charset="0"/>
        </a:defRPr>
      </a:lvl1pPr>
    </p:titleStyle>
    <p:bodyStyle>
      <a:lvl1pPr marL="319405" marR="0" indent="-319405" algn="l" defTabSz="91440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Tx/>
        <a:buFont typeface="Wingdings" pitchFamily="0" charset="2"/>
        <a:buChar char=""/>
        <a:tabLst/>
        <a:defRPr sz="2900" b="0" i="0" u="none" strike="noStrike" kern="1" spc="0" baseline="0">
          <a:solidFill>
            <a:schemeClr val="tx1"/>
          </a:solidFill>
          <a:effectLst/>
          <a:txBgFill val="auto"/>
          <a:latin typeface="Arial" pitchFamily="1" charset="0"/>
          <a:ea typeface="Arial" pitchFamily="1" charset="0"/>
          <a:cs typeface="Arial" pitchFamily="1" charset="0"/>
        </a:defRPr>
      </a:lvl1pPr>
      <a:lvl2pPr marL="640080" marR="0" indent="-273050" algn="l" defTabSz="914400">
        <a:lnSpc>
          <a:spcPct val="100000"/>
        </a:lnSpc>
        <a:spcBef>
          <a:spcPts val="550"/>
        </a:spcBef>
        <a:spcAft>
          <a:spcPts val="0"/>
        </a:spcAft>
        <a:buClr>
          <a:schemeClr val="accent1"/>
        </a:buClr>
        <a:buSzTx/>
        <a:buFont typeface="Wingdings 2" pitchFamily="0" charset="2"/>
        <a:buChar char=""/>
        <a:tabLst/>
        <a:defRPr sz="2600" b="0" i="0" u="none" strike="noStrike" kern="1" spc="0" baseline="0">
          <a:solidFill>
            <a:schemeClr val="tx1"/>
          </a:solidFill>
          <a:effectLst/>
          <a:txBgFill val="auto"/>
          <a:latin typeface="Arial" pitchFamily="1" charset="0"/>
          <a:ea typeface="Arial" pitchFamily="1" charset="0"/>
          <a:cs typeface="Arial" pitchFamily="1" charset="0"/>
        </a:defRPr>
      </a:lvl2pPr>
      <a:lvl3pPr marL="914400" marR="0" indent="-228600" algn="l" defTabSz="91440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Tx/>
        <a:buFont typeface="Wingdings" pitchFamily="0" charset="2"/>
        <a:buChar char=""/>
        <a:tabLst/>
        <a:defRPr sz="2300" b="0" i="0" u="none" strike="noStrike" kern="1" spc="0" baseline="0">
          <a:solidFill>
            <a:schemeClr val="tx1"/>
          </a:solidFill>
          <a:effectLst/>
          <a:txBgFill val="auto"/>
          <a:latin typeface="Arial" pitchFamily="1" charset="0"/>
          <a:ea typeface="Arial" pitchFamily="1" charset="0"/>
          <a:cs typeface="Arial" pitchFamily="1" charset="0"/>
        </a:defRPr>
      </a:lvl3pPr>
      <a:lvl4pPr marL="1371600" marR="0" indent="-228600" algn="l" defTabSz="914400">
        <a:lnSpc>
          <a:spcPct val="100000"/>
        </a:lnSpc>
        <a:spcBef>
          <a:spcPts val="400"/>
        </a:spcBef>
        <a:spcAft>
          <a:spcPts val="0"/>
        </a:spcAft>
        <a:buClr>
          <a:srgbClr val="A5AB81"/>
        </a:buClr>
        <a:buSzTx/>
        <a:buFont typeface="Wingdings" pitchFamily="0" charset="2"/>
        <a:buChar char=""/>
        <a:tabLst/>
        <a:defRPr sz="2000" b="0" i="0" u="none" strike="noStrike" kern="1" spc="0" baseline="0">
          <a:solidFill>
            <a:schemeClr val="tx1"/>
          </a:solidFill>
          <a:effectLst/>
          <a:txBgFill val="auto"/>
          <a:latin typeface="Arial" pitchFamily="1" charset="0"/>
          <a:ea typeface="Arial" pitchFamily="1" charset="0"/>
          <a:cs typeface="Arial" pitchFamily="1" charset="0"/>
        </a:defRPr>
      </a:lvl4pPr>
      <a:lvl5pPr marL="1828800" marR="0" indent="-228600" algn="l" defTabSz="914400">
        <a:lnSpc>
          <a:spcPct val="100000"/>
        </a:lnSpc>
        <a:spcBef>
          <a:spcPts val="400"/>
        </a:spcBef>
        <a:spcAft>
          <a:spcPts val="0"/>
        </a:spcAft>
        <a:buClr>
          <a:srgbClr val="D8B25C"/>
        </a:buClr>
        <a:buSzTx/>
        <a:buFont typeface="Wingdings" pitchFamily="0" charset="2"/>
        <a:buChar char=""/>
        <a:tabLst/>
        <a:defRPr sz="2000" b="0" i="0" u="none" strike="noStrike" kern="1" spc="0" baseline="0">
          <a:solidFill>
            <a:schemeClr val="tx1"/>
          </a:solidFill>
          <a:effectLst/>
          <a:txBgFill val="auto"/>
          <a:latin typeface="Arial" pitchFamily="1" charset="0"/>
          <a:ea typeface="Arial" pitchFamily="1" charset="0"/>
          <a:cs typeface="Arial" pitchFamily="1" charset="0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txBgFill val="auto"/>
          <a:latin typeface="Arial" pitchFamily="1" charset="0"/>
          <a:ea typeface="Arial" pitchFamily="1" charset="0"/>
          <a:cs typeface="Arial" pitchFamily="1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txBgFill val="auto"/>
          <a:latin typeface="Arial" pitchFamily="1" charset="0"/>
          <a:ea typeface="Arial" pitchFamily="1" charset="0"/>
          <a:cs typeface="Arial" pitchFamily="1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txBgFill val="auto"/>
          <a:latin typeface="Arial" pitchFamily="1" charset="0"/>
          <a:ea typeface="Arial" pitchFamily="1" charset="0"/>
          <a:cs typeface="Arial" pitchFamily="1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txBgFill val="auto"/>
          <a:latin typeface="Arial" pitchFamily="1" charset="0"/>
          <a:ea typeface="Arial" pitchFamily="1" charset="0"/>
          <a:cs typeface="Arial" pitchFamily="1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txBgFill val="auto"/>
          <a:latin typeface="Arial" pitchFamily="1" charset="0"/>
          <a:ea typeface="Arial" pitchFamily="1" charset="0"/>
          <a:cs typeface="Arial" pitchFamily="1" charset="0"/>
        </a:defRPr>
      </a:lvl5pPr>
    </p:otherStyle>
  </p:txStyles>
</p:sldMaster>
</file>

<file path=ppt/slideMasters/slideMaster2.xml><?xml version="1.0" encoding="utf-8"?>
<p:sld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 name="2_Media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ound Single Corner Rectangle 1"/>
          <p:cNvPicPr>
            <a:extLst>
              <a:ext uri="smNativeData">
                <pr:smNativeData xmlns:pr="smNativeData" val="SMDATA_15_iKO5XBMAAAAlAAAAEQ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lLbSBf///wEAAAAAAAAAAAAAAAAAAAAAAAAAAAAAAAAAAAAAAAAAAAAAAAJ/f38A693DA8zMzADAwP8Af39/AAAAAAAAAAAAAAAAAP///wAAAAAAIQAAABgAAAAUAAAAqf///9H///+WFwAA9gIAABAAAAAmAAAACAAAAP//////////"/>
              </a:ext>
            </a:extLst>
          </p:cNvPicPr>
          <p:nvPr/>
        </p:nvPicPr>
        <p:blipFill>
          <a:blip r:embed="rId1"/>
          <a:stretch>
            <a:fillRect/>
          </a:stretch>
        </p:blipFill>
        <p:spPr>
          <a:xfrm>
            <a:off x="-55245" y="-29845"/>
            <a:ext cx="3889375" cy="5111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Round Single Corner Rectangle 2"/>
          <p:cNvPicPr>
            <a:extLst>
              <a:ext uri="smNativeData">
                <pr:smNativeData xmlns:pr="smNativeData" val="SMDATA_15_iKO5XBMAAAAlAAAAEQ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lLbSBf///wEAAAAAAAAAAAAAAAAAAAAAAAAAAAAAAAAAAAAAAAAAAAAAAAJ/f38A693DA8zMzADAwP8Af39/AAAAAAAAAAAAAAAAAP///wAAAAAAIQAAABgAAAAUAAAAehoAAIYnAACYOAAArSo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304030" y="6424930"/>
            <a:ext cx="4895850" cy="51244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2"/>
          <p:cNvPicPr>
            <a:picLocks noChangeAspect="1"/>
            <a:extLst>
              <a:ext uri="smNativeData">
                <pr:smNativeData xmlns:pr="smNativeData" val="SMDATA_15_iKO5XBMAAAAlAAAAEQAAAC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lLbSBf///wEAAAAAAAAAAAAAAAAAAAAAAAAAAAAAAAAAAAAAAAAAAAAAAAJ/f38A693DA8zMzADAwP8Af39/AAAAAAAAAAAAAAAAAP///wAAAAAAIQAAABgAAAAUAAAAiwEAAF8mAACHCgAAayk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6237605"/>
            <a:ext cx="1460500" cy="4953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 Box 13"/>
          <p:cNvSpPr txBox="1">
            <a:extLst>
              <a:ext uri="smNativeData">
                <pr:smNativeData xmlns:pr="smNativeData" val="SMDATA_13_iKO5XBMAAAAlAAAAEgAAAE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DMGgAAsycAAEA4AADHKQAAECAAACYAAAAIAAAA//////////8="/>
              </a:ext>
            </a:extLst>
          </p:cNvSpPr>
          <p:nvPr/>
        </p:nvSpPr>
        <p:spPr>
          <a:xfrm>
            <a:off x="4356100" y="6453505"/>
            <a:ext cx="4787900" cy="337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0"/>
              </a:spcBef>
            </a:pPr>
            <a:r>
              <a:rPr sz="1600" i="1">
                <a:latin typeface="Tw Cen MT" pitchFamily="2" charset="0"/>
                <a:ea typeface="Tw Cen MT" pitchFamily="2" charset="0"/>
                <a:cs typeface="Tw Cen MT" pitchFamily="2" charset="0"/>
              </a:rPr>
              <a:t>Understand percentages as ‘parts per hundred’ GFE</a:t>
            </a:r>
            <a:endParaRPr sz="1600" i="1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hf sldNum="0" hdr="0" ftr="0" dt="0"/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txBgFill val="auto"/>
          <a:latin typeface="Arial" pitchFamily="1" charset="0"/>
          <a:ea typeface="Arial" pitchFamily="1" charset="0"/>
          <a:cs typeface="Arial" pitchFamily="1" charset="0"/>
        </a:defRPr>
      </a:lvl1pPr>
    </p:titleStyle>
    <p:bodyStyle>
      <a:lvl1pPr marL="319405" marR="0" indent="-319405" algn="l" defTabSz="91440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Tx/>
        <a:buFont typeface="Wingdings" pitchFamily="0" charset="2"/>
        <a:buChar char=""/>
        <a:tabLst/>
        <a:defRPr sz="2900" b="0" i="0" u="none" strike="noStrike" kern="1" spc="0" baseline="0">
          <a:solidFill>
            <a:schemeClr val="tx1"/>
          </a:solidFill>
          <a:effectLst/>
          <a:txBgFill val="auto"/>
          <a:latin typeface="Arial" pitchFamily="1" charset="0"/>
          <a:ea typeface="Arial" pitchFamily="1" charset="0"/>
          <a:cs typeface="Arial" pitchFamily="1" charset="0"/>
        </a:defRPr>
      </a:lvl1pPr>
      <a:lvl2pPr marL="640080" marR="0" indent="-273050" algn="l" defTabSz="914400">
        <a:lnSpc>
          <a:spcPct val="100000"/>
        </a:lnSpc>
        <a:spcBef>
          <a:spcPts val="550"/>
        </a:spcBef>
        <a:spcAft>
          <a:spcPts val="0"/>
        </a:spcAft>
        <a:buClr>
          <a:schemeClr val="accent1"/>
        </a:buClr>
        <a:buSzTx/>
        <a:buFont typeface="Wingdings 2" pitchFamily="0" charset="2"/>
        <a:buChar char=""/>
        <a:tabLst/>
        <a:defRPr sz="2600" b="0" i="0" u="none" strike="noStrike" kern="1" spc="0" baseline="0">
          <a:solidFill>
            <a:schemeClr val="tx1"/>
          </a:solidFill>
          <a:effectLst/>
          <a:txBgFill val="auto"/>
          <a:latin typeface="Arial" pitchFamily="1" charset="0"/>
          <a:ea typeface="Arial" pitchFamily="1" charset="0"/>
          <a:cs typeface="Arial" pitchFamily="1" charset="0"/>
        </a:defRPr>
      </a:lvl2pPr>
      <a:lvl3pPr marL="914400" marR="0" indent="-228600" algn="l" defTabSz="91440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Tx/>
        <a:buFont typeface="Wingdings" pitchFamily="0" charset="2"/>
        <a:buChar char=""/>
        <a:tabLst/>
        <a:defRPr sz="2300" b="0" i="0" u="none" strike="noStrike" kern="1" spc="0" baseline="0">
          <a:solidFill>
            <a:schemeClr val="tx1"/>
          </a:solidFill>
          <a:effectLst/>
          <a:txBgFill val="auto"/>
          <a:latin typeface="Arial" pitchFamily="1" charset="0"/>
          <a:ea typeface="Arial" pitchFamily="1" charset="0"/>
          <a:cs typeface="Arial" pitchFamily="1" charset="0"/>
        </a:defRPr>
      </a:lvl3pPr>
      <a:lvl4pPr marL="1371600" marR="0" indent="-228600" algn="l" defTabSz="914400">
        <a:lnSpc>
          <a:spcPct val="100000"/>
        </a:lnSpc>
        <a:spcBef>
          <a:spcPts val="400"/>
        </a:spcBef>
        <a:spcAft>
          <a:spcPts val="0"/>
        </a:spcAft>
        <a:buClr>
          <a:srgbClr val="A5AB81"/>
        </a:buClr>
        <a:buSzTx/>
        <a:buFont typeface="Wingdings" pitchFamily="0" charset="2"/>
        <a:buChar char=""/>
        <a:tabLst/>
        <a:defRPr sz="2000" b="0" i="0" u="none" strike="noStrike" kern="1" spc="0" baseline="0">
          <a:solidFill>
            <a:schemeClr val="tx1"/>
          </a:solidFill>
          <a:effectLst/>
          <a:txBgFill val="auto"/>
          <a:latin typeface="Arial" pitchFamily="1" charset="0"/>
          <a:ea typeface="Arial" pitchFamily="1" charset="0"/>
          <a:cs typeface="Arial" pitchFamily="1" charset="0"/>
        </a:defRPr>
      </a:lvl4pPr>
      <a:lvl5pPr marL="1828800" marR="0" indent="-228600" algn="l" defTabSz="914400">
        <a:lnSpc>
          <a:spcPct val="100000"/>
        </a:lnSpc>
        <a:spcBef>
          <a:spcPts val="400"/>
        </a:spcBef>
        <a:spcAft>
          <a:spcPts val="0"/>
        </a:spcAft>
        <a:buClr>
          <a:srgbClr val="D8B25C"/>
        </a:buClr>
        <a:buSzTx/>
        <a:buFont typeface="Wingdings" pitchFamily="0" charset="2"/>
        <a:buChar char=""/>
        <a:tabLst/>
        <a:defRPr sz="2000" b="0" i="0" u="none" strike="noStrike" kern="1" spc="0" baseline="0">
          <a:solidFill>
            <a:schemeClr val="tx1"/>
          </a:solidFill>
          <a:effectLst/>
          <a:txBgFill val="auto"/>
          <a:latin typeface="Arial" pitchFamily="1" charset="0"/>
          <a:ea typeface="Arial" pitchFamily="1" charset="0"/>
          <a:cs typeface="Arial" pitchFamily="1" charset="0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txBgFill val="auto"/>
          <a:latin typeface="Arial" pitchFamily="1" charset="0"/>
          <a:ea typeface="Arial" pitchFamily="1" charset="0"/>
          <a:cs typeface="Arial" pitchFamily="1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txBgFill val="auto"/>
          <a:latin typeface="Arial" pitchFamily="1" charset="0"/>
          <a:ea typeface="Arial" pitchFamily="1" charset="0"/>
          <a:cs typeface="Arial" pitchFamily="1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txBgFill val="auto"/>
          <a:latin typeface="Arial" pitchFamily="1" charset="0"/>
          <a:ea typeface="Arial" pitchFamily="1" charset="0"/>
          <a:cs typeface="Arial" pitchFamily="1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txBgFill val="auto"/>
          <a:latin typeface="Arial" pitchFamily="1" charset="0"/>
          <a:ea typeface="Arial" pitchFamily="1" charset="0"/>
          <a:cs typeface="Arial" pitchFamily="1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txBgFill val="auto"/>
          <a:latin typeface="Arial" pitchFamily="1" charset="0"/>
          <a:ea typeface="Arial" pitchFamily="1" charset="0"/>
          <a:cs typeface="Arial" pitchFamily="1" charset="0"/>
        </a:defRPr>
      </a:lvl5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" Target="slide2.xml"/><Relationship Id="rId3" Type="http://schemas.openxmlformats.org/officeDocument/2006/relationships/image" Target="../media/image4.png"/><Relationship Id="rId4" Type="http://schemas.openxmlformats.org/officeDocument/2006/relationships/slide" Target="slide23.xml"/><Relationship Id="rId5" Type="http://schemas.openxmlformats.org/officeDocument/2006/relationships/image" Target="../media/image5.png"/><Relationship Id="rId6" Type="http://schemas.openxmlformats.org/officeDocument/2006/relationships/slide" Target="slide24.xml"/><Relationship Id="rId7" Type="http://schemas.openxmlformats.org/officeDocument/2006/relationships/image" Target="../media/image6.pn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" Target="slide2.xml"/><Relationship Id="rId3" Type="http://schemas.openxmlformats.org/officeDocument/2006/relationships/image" Target="../media/image7.pn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" Target="slide2.xml"/><Relationship Id="rId3" Type="http://schemas.openxmlformats.org/officeDocument/2006/relationships/image" Target="../media/image7.pn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" Target="slide2.xml"/><Relationship Id="rId3" Type="http://schemas.openxmlformats.org/officeDocument/2006/relationships/image" Target="../media/image7.pn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" Target="slide2.xml"/><Relationship Id="rId3" Type="http://schemas.openxmlformats.org/officeDocument/2006/relationships/image" Target="../media/image7.png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" Target="slide2.xml"/><Relationship Id="rId3" Type="http://schemas.openxmlformats.org/officeDocument/2006/relationships/image" Target="../media/image7.png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" Target="slide2.xml"/><Relationship Id="rId3" Type="http://schemas.openxmlformats.org/officeDocument/2006/relationships/image" Target="../media/image7.png"/></Relationships>
</file>

<file path=ppt/slides/_rels/slide1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" Target="slide2.xml"/><Relationship Id="rId3" Type="http://schemas.openxmlformats.org/officeDocument/2006/relationships/image" Target="../media/image7.png"/></Relationships>
</file>

<file path=ppt/slides/_rels/slide1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" Target="slide2.xml"/><Relationship Id="rId3" Type="http://schemas.openxmlformats.org/officeDocument/2006/relationships/image" Target="../media/image7.png"/></Relationships>
</file>

<file path=ppt/slides/_rels/slide1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" Target="slide2.xml"/><Relationship Id="rId3" Type="http://schemas.openxmlformats.org/officeDocument/2006/relationships/image" Target="../media/image7.png"/></Relationships>
</file>

<file path=ppt/slides/_rels/slide1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" Target="slide2.xml"/><Relationship Id="rId3" Type="http://schemas.openxmlformats.org/officeDocument/2006/relationships/image" Target="../media/image7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8.xml"/><Relationship Id="rId5" Type="http://schemas.openxmlformats.org/officeDocument/2006/relationships/slide" Target="slide7.xml"/><Relationship Id="rId6" Type="http://schemas.openxmlformats.org/officeDocument/2006/relationships/slide" Target="slide6.xml"/><Relationship Id="rId7" Type="http://schemas.openxmlformats.org/officeDocument/2006/relationships/slide" Target="slide5.xml"/><Relationship Id="rId8" Type="http://schemas.openxmlformats.org/officeDocument/2006/relationships/slide" Target="slide9.xml"/><Relationship Id="rId9" Type="http://schemas.openxmlformats.org/officeDocument/2006/relationships/slide" Target="slide14.xml"/><Relationship Id="rId10" Type="http://schemas.openxmlformats.org/officeDocument/2006/relationships/slide" Target="slide13.xml"/><Relationship Id="rId11" Type="http://schemas.openxmlformats.org/officeDocument/2006/relationships/slide" Target="slide10.xml"/><Relationship Id="rId12" Type="http://schemas.openxmlformats.org/officeDocument/2006/relationships/slide" Target="slide11.xml"/><Relationship Id="rId13" Type="http://schemas.openxmlformats.org/officeDocument/2006/relationships/slide" Target="slide12.xml"/><Relationship Id="rId14" Type="http://schemas.openxmlformats.org/officeDocument/2006/relationships/slide" Target="slide15.xml"/><Relationship Id="rId15" Type="http://schemas.openxmlformats.org/officeDocument/2006/relationships/slide" Target="slide18.xml"/><Relationship Id="rId16" Type="http://schemas.openxmlformats.org/officeDocument/2006/relationships/slide" Target="slide17.xml"/><Relationship Id="rId17" Type="http://schemas.openxmlformats.org/officeDocument/2006/relationships/slide" Target="slide16.xml"/><Relationship Id="rId18" Type="http://schemas.openxmlformats.org/officeDocument/2006/relationships/slide" Target="slide22.xml"/><Relationship Id="rId19" Type="http://schemas.openxmlformats.org/officeDocument/2006/relationships/slide" Target="slide21.xml"/><Relationship Id="rId20" Type="http://schemas.openxmlformats.org/officeDocument/2006/relationships/slide" Target="slide20.xml"/><Relationship Id="rId21" Type="http://schemas.openxmlformats.org/officeDocument/2006/relationships/slide" Target="slide19.xml"/><Relationship Id="rId22" Type="http://schemas.openxmlformats.org/officeDocument/2006/relationships/image" Target="../media/image7.png"/></Relationships>
</file>

<file path=ppt/slides/_rels/slide2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" Target="slide2.xml"/><Relationship Id="rId3" Type="http://schemas.openxmlformats.org/officeDocument/2006/relationships/image" Target="../media/image7.png"/></Relationships>
</file>

<file path=ppt/slides/_rels/slide2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" Target="slide2.xml"/><Relationship Id="rId3" Type="http://schemas.openxmlformats.org/officeDocument/2006/relationships/image" Target="../media/image7.png"/></Relationships>
</file>

<file path=ppt/slides/_rels/slide2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" Target="slide2.xml"/><Relationship Id="rId3" Type="http://schemas.openxmlformats.org/officeDocument/2006/relationships/image" Target="../media/image7.png"/></Relationships>
</file>

<file path=ppt/slides/_rels/slide2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png"/></Relationships>
</file>

<file path=ppt/slides/_rels/slide2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" Target="slide2.xml"/><Relationship Id="rId3" Type="http://schemas.openxmlformats.org/officeDocument/2006/relationships/image" Target="../media/image7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" Target="slide2.xml"/><Relationship Id="rId3" Type="http://schemas.openxmlformats.org/officeDocument/2006/relationships/image" Target="../media/image7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" Target="slide2.xml"/><Relationship Id="rId3" Type="http://schemas.openxmlformats.org/officeDocument/2006/relationships/image" Target="../media/image7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" Target="slide2.xml"/><Relationship Id="rId3" Type="http://schemas.openxmlformats.org/officeDocument/2006/relationships/image" Target="../media/image7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" Target="slide2.xml"/><Relationship Id="rId3" Type="http://schemas.openxmlformats.org/officeDocument/2006/relationships/image" Target="../media/image7.pn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" Target="slide2.xml"/><Relationship Id="rId3" Type="http://schemas.openxmlformats.org/officeDocument/2006/relationships/image" Target="../media/image7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" Target="slide2.xml"/><Relationship Id="rId3" Type="http://schemas.openxmlformats.org/officeDocument/2006/relationships/image" Target="../media/image7.png"/></Relationships>
</file>

<file path=ppt/slides/slide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ounded Rectangle 10">
            <a:hlinkClick r:id="rId2" action="ppaction://hlinksldjump"/>
          </p:cNvPr>
          <p:cNvPicPr>
            <a:extLst>
              <a:ext uri="smNativeData">
                <pr:smNativeData xmlns:pr="smNativeData" val="SMDATA_15_iKO5XBMAAAAlAAAAEQ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lLbSBf///wEAAAAAAAAAAAAAAAAAAAAAAAAAAAAAAAAAAAAAAAAAAAAAAAJ/f38A693DA8zMzADAwP8Af39/AAAAAAAAAAAAAAAAAP///wAAAAAAIQAAABgAAAAUAAAA7A4AAF0RAAAMKwAAqhQ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425700" y="2822575"/>
            <a:ext cx="4572000" cy="5365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Rounded Rectangle 11">
            <a:hlinkClick r:id="rId4" action="ppaction://hlinksldjump"/>
          </p:cNvPr>
          <p:cNvPicPr>
            <a:extLst>
              <a:ext uri="smNativeData">
                <pr:smNativeData xmlns:pr="smNativeData" val="SMDATA_15_iKO5XBMAAAAlAAAAEQ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lLbSBf///wEAAAAAAAAAAAAAAAAAAAAAAAAAAAAAAAAAAAAAAAAAAAAAAAJ/f38A693DA8zMzADAwP8Af39/AAAAAAAAAAAAAAAAAP///wAAAAAAIQAAABgAAAAUAAAA1g4AAD0MAADsKgAAig8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2411730" y="1989455"/>
            <a:ext cx="4565650" cy="5365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Rounded Rectangle 12">
            <a:hlinkClick r:id="rId6" action="ppaction://hlinksldjump"/>
          </p:cNvPr>
          <p:cNvPicPr>
            <a:extLst>
              <a:ext uri="smNativeData">
                <pr:smNativeData xmlns:pr="smNativeData" val="SMDATA_15_iKO5XBMAAAAlAAAAEQ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lLbSBf///wEAAAAAAAAAAAAAAAAAAAAAAAAAAAAAAAAAAAAAAAAAAAAAAAJ/f38A693DA8zMzADAwP8Af39/AAAAAAAAAAAAAAAAAP///wAAAAAAIQAAABgAAAAUAAAA7A4AAMoVAAAMKwAAFxkAABAAAAAmAAAACAAAAP//////////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2425700" y="3542030"/>
            <a:ext cx="4572000" cy="5365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itle 3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CLAQAAAAAAANAWAAB+AgAAEAAAACYAAAAIAAAA//////////8="/>
              </a:ext>
            </a:extLst>
          </p:cNvSpPr>
          <p:nvPr/>
        </p:nvSpPr>
        <p:spPr>
          <a:xfrm>
            <a:off x="250825" y="0"/>
            <a:ext cx="3457575" cy="4051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spcBef>
                <a:spcPts val="0"/>
              </a:spcBef>
            </a:pPr>
            <a:r>
              <a:rPr sz="1600" i="1">
                <a:solidFill>
                  <a:srgbClr val="000000"/>
                </a:solidFill>
                <a:latin typeface="Tw Cen MT" pitchFamily="2" charset="0"/>
                <a:ea typeface="Tw Cen MT" pitchFamily="2" charset="0"/>
                <a:cs typeface="Tw Cen MT" pitchFamily="2" charset="0"/>
              </a:rPr>
              <a:t>Bingo</a:t>
            </a:r>
            <a:endParaRPr sz="1600" i="1">
              <a:solidFill>
                <a:srgbClr val="000000"/>
              </a:solidFill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</p:spTree>
  </p:cSld>
  <p:clrMapOvr>
    <a:masterClrMapping/>
  </p:clrMapOvr>
  <p:transition spd="fast" p14:dur="800" advClick="0">
    <p:extLst>
      <p:ext uri="smNativeData">
        <pr:smNativeData xmlns:pr="smNativeData" val="iKO5XAAAAAAgAwAAAAAAAAAAAAACAAAAAAAAAAAAAAAAAAAAAA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5"/>
          <p:cNvSpPr>
            <a:extLst>
              <a:ext uri="smNativeData">
                <pr:smNativeData xmlns:pr="smNativeData" val="SMDATA_13_iKO5XBMAAAAlAAAA9QEAAA0AAAAAkAAAAEgAAACQAAAASAAAAAAAAAABAAAAAAAAAAEAAABQAAAALeNDTwVm77+wBVuwBVv1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4WaAH9/fwAAAAADzMzMAMDA/wB/f38AAAAAAAAAAAAAAAAAAAAAAAAAAAAhAAAAGAAAABQAAACmBAAAygsAAHgZAABnHgAAEAAAACYAAAAIAAAA//////////8="/>
              </a:ext>
            </a:extLst>
          </p:cNvSpPr>
          <p:nvPr/>
        </p:nvSpPr>
        <p:spPr>
          <a:xfrm>
            <a:off x="755650" y="1916430"/>
            <a:ext cx="3384550" cy="3025775"/>
          </a:xfrm>
          <a:prstGeom prst="wedgeRoundRectCallout">
            <a:avLst>
              <a:gd name="adj1" fmla="val -49060"/>
              <a:gd name="adj2" fmla="val 66736"/>
              <a:gd name="adj3" fmla="val 12500"/>
            </a:avLst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2800">
                <a:solidFill>
                  <a:srgbClr val="000000"/>
                </a:solidFill>
              </a:rPr>
              <a:t>12% of 50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3" name="Action Button: Beginning 6">
            <a:hlinkClick r:id="rId2" action="ppaction://hlinksldjump"/>
          </p:cNvPr>
          <p:cNvSpPr>
            <a:extLst>
              <a:ext uri="smNativeData">
                <pr:smNativeData xmlns:pr="smNativeData" val="SMDATA_13_iKO5XBMAAAAlAAAAwwIAAA0AAAAAkAAAAEgAAACQAAAASAAAAAAAAAABAAAAAAAAAAEAAABQAAAANDMzMzMzwz8AAAAAAADg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4WaAH9/fwAAAAADzMzMAMDA/wB/f38AAAAAAAAAAAAAAAAAAAAAAAAAAAAhAAAAGAAAABQAAAAXBQAARCMAAPYJAADuJQAAEAAAACYAAAAIAAAA//////////8="/>
              </a:ext>
            </a:extLst>
          </p:cNvSpPr>
          <p:nvPr/>
        </p:nvSpPr>
        <p:spPr>
          <a:xfrm>
            <a:off x="827405" y="5732780"/>
            <a:ext cx="791845" cy="433070"/>
          </a:xfrm>
          <a:prstGeom prst="actionButtonBeginning">
            <a:avLst/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Content Placeholder 2"/>
          <p:cNvSpPr>
            <a:spLocks noGrp="1" noChangeArrowheads="1"/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6BQAAegYAAPQaAABECgAAEAAAACYAAAAIAAAA//////////8="/>
              </a:ext>
            </a:extLst>
          </p:cNvSpPr>
          <p:nvPr>
            <p:ph type="obj" sz="quarter" idx="4294967295"/>
          </p:nvPr>
        </p:nvSpPr>
        <p:spPr>
          <a:xfrm>
            <a:off x="971550" y="1052830"/>
            <a:ext cx="3409950" cy="615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>
              <a:spcBef>
                <a:spcPts val="0"/>
              </a:spcBef>
              <a:buNone/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Question H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5" name="Title 3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LAQAAAAAAANAWAAB+AgAAEAAAACYAAAAIAAAA//////////8="/>
              </a:ext>
            </a:extLst>
          </p:cNvSpPr>
          <p:nvPr/>
        </p:nvSpPr>
        <p:spPr>
          <a:xfrm>
            <a:off x="250825" y="0"/>
            <a:ext cx="3457575" cy="4051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spcBef>
                <a:spcPts val="0"/>
              </a:spcBef>
            </a:pPr>
            <a:r>
              <a:rPr sz="1600" i="1">
                <a:solidFill>
                  <a:srgbClr val="000000"/>
                </a:solidFill>
                <a:latin typeface="Tw Cen MT" pitchFamily="2" charset="0"/>
                <a:ea typeface="Tw Cen MT" pitchFamily="2" charset="0"/>
                <a:cs typeface="Tw Cen MT" pitchFamily="2" charset="0"/>
              </a:rPr>
              <a:t>Bingo</a:t>
            </a:r>
            <a:endParaRPr sz="1600" i="1">
              <a:solidFill>
                <a:srgbClr val="000000"/>
              </a:solidFill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pic>
        <p:nvPicPr>
          <p:cNvPr id="6" name="Left Arrow 48">
            <a:hlinkClick r:id="" action="ppaction://hlinkshowjump?jump=firstslide"/>
          </p:cNvPr>
          <p:cNvPicPr>
            <a:extLst>
              <a:ext uri="smNativeData">
                <pr:smNativeData xmlns:pr="smNativeData" val="SMDATA_15_iKO5XBMAAAAlAAAAEQ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gjAAAF8mAAAeNQAAkCk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885430" y="6237605"/>
            <a:ext cx="749300" cy="51879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Rounded Rectangle 1"/>
          <p:cNvSpPr>
            <a:extLst>
              <a:ext uri="smNativeData">
                <pr:smNativeData xmlns:pr="smNativeData" val="SMDATA_13_iKO5XBMAAAAlAAAAZQAAAA0AAAAAkAAAAEgAAACQAAAASAAAAAAAAAABAAAAAAAAAAEAAABQAAAAVFVVVVVV1T8AAAAAAADwvwAAAAAAAOA/AAAAAAAA4D8AAAAAAADgPwAAAAAAAOA/AAAAAAAA4D8AAAAAAADgPwAAAAAAAOA/AAAAAAAA4D8CAAAAjAAAAAEAAAAAAAAAlLbSDP///wgpAAAAAAAAAAAAAAAAAAAAAAAAAAAAAAAAAAAAeAAAAAEAAABAAAAAAAAAAAAAAABaAAAAAAAAAAAAAAAAAAAAAAAAAAAAAAAAAAAAAAAAAAAAAAAAAAAAAAAAAAAAAAAAAAAAAAAAAAAAAAAAAAAAAAAAAAAAAAAAAAAAFAAAADwAAAABAAAAAAAAAFWLuAAo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VYu4AH9/fwAAAAADzMzMAMDA/wB/f38AAAAAAAAAAAAAAAAAAAAAAAAAAAAhAAAAGAAAABQAAADIHgAAygsAAPs0AACTHAAAEAAAACYAAAAIAAAA//////////8="/>
              </a:ext>
            </a:extLst>
          </p:cNvSpPr>
          <p:nvPr/>
        </p:nvSpPr>
        <p:spPr>
          <a:xfrm>
            <a:off x="5003800" y="1916430"/>
            <a:ext cx="3608705" cy="2728595"/>
          </a:xfrm>
          <a:prstGeom prst="roundRect">
            <a:avLst>
              <a:gd name="adj" fmla="val 16667"/>
            </a:avLst>
          </a:prstGeom>
          <a:solidFill>
            <a:schemeClr val="accent1">
              <a:alpha val="59000"/>
            </a:schemeClr>
          </a:solidFill>
          <a:ln w="25400" cap="flat" cmpd="sng" algn="ctr">
            <a:solidFill>
              <a:srgbClr val="558BB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6000">
                <a:latin typeface="Tw Cen MT" pitchFamily="2" charset="0"/>
                <a:ea typeface="Tw Cen MT" pitchFamily="2" charset="0"/>
                <a:cs typeface="Tw Cen MT" pitchFamily="2" charset="0"/>
              </a:rPr>
              <a:t>6</a:t>
            </a:r>
            <a:endParaRPr sz="60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8" name="Content Placeholder 3"/>
          <p:cNvSpPr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IAAArQwAAFAmAADlDgAAEAAAACYAAAAIAAAA//////////8="/>
              </a:ext>
            </a:extLst>
          </p:cNvSpPr>
          <p:nvPr/>
        </p:nvSpPr>
        <p:spPr>
          <a:xfrm>
            <a:off x="5292725" y="2060575"/>
            <a:ext cx="935355" cy="3606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0"/>
              </a:spcBef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Answer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</p:spTree>
  </p:cSld>
  <p:clrMapOvr>
    <a:masterClrMapping/>
  </p:clrMapOvr>
  <p:transition spd="fast" p14:dur="800" advClick="0">
    <p:extLst>
      <p:ext uri="smNativeData">
        <pr:smNativeData xmlns:pr="smNativeData" val="iKO5XAAAAAAgAwAAAAAAAAAAAAACAAAAAAAAAAAAAAAAAAAAAA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 advAuto="0"/>
    </p:bldLst>
    <p:extLst>
      <p:ext uri="smNativeData">
        <pr:smNativeData xmlns:pr="smNativeData" val="iKO5XAEAAAAFAAAA/////wEAAAABAAAAAAAAAAAAAAAAAAAAAAAAAA=="/>
      </p:ext>
    </p:extLst>
  </p:timing>
</p:sld>
</file>

<file path=ppt/slides/slide1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5"/>
          <p:cNvSpPr>
            <a:extLst>
              <a:ext uri="smNativeData">
                <pr:smNativeData xmlns:pr="smNativeData" val="SMDATA_13_iKO5XBMAAAAlAAAA9QEAAA0AAAAAkAAAAEgAAACQAAAASAAAAAAAAAABAAAAAAAAAAEAAABQAAAALeNDTwVm77+wBVuwBVv1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4WaAH9/fwAAAAADzMzMAMDA/wB/f38AAAAAAAAAAAAAAAAAAAAAAAAAAAAhAAAAGAAAABQAAACmBAAAygsAAHgZAABnHgAAEAAAACYAAAAIAAAA//////////8="/>
              </a:ext>
            </a:extLst>
          </p:cNvSpPr>
          <p:nvPr/>
        </p:nvSpPr>
        <p:spPr>
          <a:xfrm>
            <a:off x="755650" y="1916430"/>
            <a:ext cx="3384550" cy="3025775"/>
          </a:xfrm>
          <a:prstGeom prst="wedgeRoundRectCallout">
            <a:avLst>
              <a:gd name="adj1" fmla="val -49060"/>
              <a:gd name="adj2" fmla="val 66736"/>
              <a:gd name="adj3" fmla="val 12500"/>
            </a:avLst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2800">
                <a:solidFill>
                  <a:srgbClr val="000000"/>
                </a:solidFill>
              </a:rPr>
              <a:t>6% of 50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3" name="Action Button: Beginning 6">
            <a:hlinkClick r:id="rId2" action="ppaction://hlinksldjump"/>
          </p:cNvPr>
          <p:cNvSpPr>
            <a:extLst>
              <a:ext uri="smNativeData">
                <pr:smNativeData xmlns:pr="smNativeData" val="SMDATA_13_iKO5XBMAAAAlAAAAwwIAAA0AAAAAkAAAAEgAAACQAAAASAAAAAAAAAABAAAAAAAAAAEAAABQAAAANDMzMzMzwz8AAAAAAADg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4WaAH9/fwAAAAADzMzMAMDA/wB/f38AAAAAAAAAAAAAAAAAAAAAAAAAAAAhAAAAGAAAABQAAAAXBQAARCMAAPYJAADuJQAAEAAAACYAAAAIAAAA//////////8="/>
              </a:ext>
            </a:extLst>
          </p:cNvSpPr>
          <p:nvPr/>
        </p:nvSpPr>
        <p:spPr>
          <a:xfrm>
            <a:off x="827405" y="5732780"/>
            <a:ext cx="791845" cy="433070"/>
          </a:xfrm>
          <a:prstGeom prst="actionButtonBeginning">
            <a:avLst/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Content Placeholder 2"/>
          <p:cNvSpPr>
            <a:spLocks noGrp="1" noChangeArrowheads="1"/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6BQAAegYAAPQaAABgCQAAEAAAACYAAAAIAAAA//////////8="/>
              </a:ext>
            </a:extLst>
          </p:cNvSpPr>
          <p:nvPr>
            <p:ph type="obj" sz="quarter" idx="4294967295"/>
          </p:nvPr>
        </p:nvSpPr>
        <p:spPr>
          <a:xfrm>
            <a:off x="971550" y="1052830"/>
            <a:ext cx="3409950" cy="4711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>
              <a:spcBef>
                <a:spcPts val="0"/>
              </a:spcBef>
              <a:buNone/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Question J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5" name="Title 3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LAQAAAAAAANAWAAB+AgAAEAAAACYAAAAIAAAA//////////8="/>
              </a:ext>
            </a:extLst>
          </p:cNvSpPr>
          <p:nvPr/>
        </p:nvSpPr>
        <p:spPr>
          <a:xfrm>
            <a:off x="250825" y="0"/>
            <a:ext cx="3457575" cy="4051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spcBef>
                <a:spcPts val="0"/>
              </a:spcBef>
            </a:pPr>
            <a:r>
              <a:rPr sz="1600" i="1">
                <a:solidFill>
                  <a:srgbClr val="000000"/>
                </a:solidFill>
                <a:latin typeface="Tw Cen MT" pitchFamily="2" charset="0"/>
                <a:ea typeface="Tw Cen MT" pitchFamily="2" charset="0"/>
                <a:cs typeface="Tw Cen MT" pitchFamily="2" charset="0"/>
              </a:rPr>
              <a:t>Bingo</a:t>
            </a:r>
            <a:endParaRPr sz="1600" i="1">
              <a:solidFill>
                <a:srgbClr val="000000"/>
              </a:solidFill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pic>
        <p:nvPicPr>
          <p:cNvPr id="6" name="Left Arrow 48">
            <a:hlinkClick r:id="" action="ppaction://hlinkshowjump?jump=firstslide"/>
          </p:cNvPr>
          <p:cNvPicPr>
            <a:extLst>
              <a:ext uri="smNativeData">
                <pr:smNativeData xmlns:pr="smNativeData" val="SMDATA_15_iKO5XBMAAAAlAAAAEQ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gjAAAF8mAAAeNQAAkCk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885430" y="6237605"/>
            <a:ext cx="749300" cy="51879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Rounded Rectangle 1"/>
          <p:cNvSpPr>
            <a:extLst>
              <a:ext uri="smNativeData">
                <pr:smNativeData xmlns:pr="smNativeData" val="SMDATA_13_iKO5XBMAAAAlAAAAZQAAAA0AAAAAkAAAAEgAAACQAAAASAAAAAAAAAABAAAAAAAAAAEAAABQAAAAVFVVVVVV1T8AAAAAAADwvwAAAAAAAOA/AAAAAAAA4D8AAAAAAADgPwAAAAAAAOA/AAAAAAAA4D8AAAAAAADgPwAAAAAAAOA/AAAAAAAA4D8CAAAAjAAAAAEAAAAAAAAAlLbSDP///wgpAAAAAAAAAAAAAAAAAAAAAAAAAAAAAAAAAAAAeAAAAAEAAABAAAAAAAAAAAAAAABaAAAAAAAAAAAAAAAAAAAAAAAAAAAAAAAAAAAAAAAAAAAAAAAAAAAAAAAAAAAAAAAAAAAAAAAAAAAAAAAAAAAAAAAAAAAAAAAAAAAAFAAAADwAAAABAAAAAAAAAFWLuAAo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VYu4AH9/fwAAAAADzMzMAMDA/wB/f38AAAAAAAAAAAAAAAAAAAAAAAAAAAAhAAAAGAAAABQAAADIHgAAygsAAPs0AACTHAAAEAAAACYAAAAIAAAA//////////8="/>
              </a:ext>
            </a:extLst>
          </p:cNvSpPr>
          <p:nvPr/>
        </p:nvSpPr>
        <p:spPr>
          <a:xfrm>
            <a:off x="5003800" y="1916430"/>
            <a:ext cx="3608705" cy="2728595"/>
          </a:xfrm>
          <a:prstGeom prst="roundRect">
            <a:avLst>
              <a:gd name="adj" fmla="val 16667"/>
            </a:avLst>
          </a:prstGeom>
          <a:solidFill>
            <a:schemeClr val="accent1">
              <a:alpha val="59000"/>
            </a:schemeClr>
          </a:solidFill>
          <a:ln w="25400" cap="flat" cmpd="sng" algn="ctr">
            <a:solidFill>
              <a:srgbClr val="558BB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6000">
                <a:latin typeface="Tw Cen MT" pitchFamily="2" charset="0"/>
                <a:ea typeface="Tw Cen MT" pitchFamily="2" charset="0"/>
                <a:cs typeface="Tw Cen MT" pitchFamily="2" charset="0"/>
              </a:rPr>
              <a:t>3</a:t>
            </a:r>
            <a:endParaRPr sz="60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8" name="Content Placeholder 3"/>
          <p:cNvSpPr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IAAArQwAAFAmAADlDgAAEAAAACYAAAAIAAAA//////////8="/>
              </a:ext>
            </a:extLst>
          </p:cNvSpPr>
          <p:nvPr/>
        </p:nvSpPr>
        <p:spPr>
          <a:xfrm>
            <a:off x="5292725" y="2060575"/>
            <a:ext cx="935355" cy="3606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0"/>
              </a:spcBef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Answer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</p:spTree>
  </p:cSld>
  <p:clrMapOvr>
    <a:masterClrMapping/>
  </p:clrMapOvr>
  <p:transition spd="fast" p14:dur="800" advClick="0">
    <p:extLst>
      <p:ext uri="smNativeData">
        <pr:smNativeData xmlns:pr="smNativeData" val="iKO5XAAAAAAgAwAAAAAAAAAAAAACAAAAAAAAAAAAAAAAAAAAAA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 advAuto="0"/>
    </p:bldLst>
    <p:extLst>
      <p:ext uri="smNativeData">
        <pr:smNativeData xmlns:pr="smNativeData" val="iKO5XAEAAAAFAAAA/////wEAAAABAAAAAAAAAAAAAAAAAAAAAAAAAA=="/>
      </p:ext>
    </p:extLst>
  </p:timing>
</p:sld>
</file>

<file path=ppt/slides/slide1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5"/>
          <p:cNvSpPr>
            <a:extLst>
              <a:ext uri="smNativeData">
                <pr:smNativeData xmlns:pr="smNativeData" val="SMDATA_13_iKO5XBMAAAAlAAAA9QEAAA0AAAAAkAAAAEgAAACQAAAASAAAAAAAAAABAAAAAAAAAAEAAABQAAAALeNDTwVm77+wBVuwBVv1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4WaAH9/fwAAAAADzMzMAMDA/wB/f38AAAAAAAAAAAAAAAAAAAAAAAAAAAAhAAAAGAAAABQAAADOBAAAygsAAKAZAABnHgAAEAAAACYAAAAIAAAA//////////8="/>
              </a:ext>
            </a:extLst>
          </p:cNvSpPr>
          <p:nvPr/>
        </p:nvSpPr>
        <p:spPr>
          <a:xfrm>
            <a:off x="781050" y="1916430"/>
            <a:ext cx="3384550" cy="3025775"/>
          </a:xfrm>
          <a:prstGeom prst="wedgeRoundRectCallout">
            <a:avLst>
              <a:gd name="adj1" fmla="val -49060"/>
              <a:gd name="adj2" fmla="val 66736"/>
              <a:gd name="adj3" fmla="val 12500"/>
            </a:avLst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2800">
                <a:solidFill>
                  <a:srgbClr val="000000"/>
                </a:solidFill>
              </a:rPr>
              <a:t>5% of 300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3" name="Action Button: Beginning 6">
            <a:hlinkClick r:id="rId2" action="ppaction://hlinksldjump"/>
          </p:cNvPr>
          <p:cNvSpPr>
            <a:extLst>
              <a:ext uri="smNativeData">
                <pr:smNativeData xmlns:pr="smNativeData" val="SMDATA_13_iKO5XBMAAAAlAAAAwwIAAA0AAAAAkAAAAEgAAACQAAAASAAAAAAAAAABAAAAAAAAAAEAAABQAAAANDMzMzMzwz8AAAAAAADg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4WaAH9/fwAAAAADzMzMAMDA/wB/f38AAAAAAAAAAAAAAAAAAAAAAAAAAAAhAAAAGAAAABQAAAAXBQAARCMAAPYJAADuJQAAEAAAACYAAAAIAAAA//////////8="/>
              </a:ext>
            </a:extLst>
          </p:cNvSpPr>
          <p:nvPr/>
        </p:nvSpPr>
        <p:spPr>
          <a:xfrm>
            <a:off x="827405" y="5732780"/>
            <a:ext cx="791845" cy="433070"/>
          </a:xfrm>
          <a:prstGeom prst="actionButtonBeginning">
            <a:avLst/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Content Placeholder 2"/>
          <p:cNvSpPr>
            <a:spLocks noGrp="1" noChangeArrowheads="1"/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6BQAACQYAAPQaAAB/CAAAEAAAACYAAAAIAAAA//////////8="/>
              </a:ext>
            </a:extLst>
          </p:cNvSpPr>
          <p:nvPr>
            <p:ph type="obj" sz="quarter" idx="4294967295"/>
          </p:nvPr>
        </p:nvSpPr>
        <p:spPr>
          <a:xfrm>
            <a:off x="971550" y="981075"/>
            <a:ext cx="340995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>
              <a:spcBef>
                <a:spcPts val="0"/>
              </a:spcBef>
              <a:buNone/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Question K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5" name="Title 3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LAQAAAAAAANAWAAB+AgAAEAAAACYAAAAIAAAA//////////8="/>
              </a:ext>
            </a:extLst>
          </p:cNvSpPr>
          <p:nvPr/>
        </p:nvSpPr>
        <p:spPr>
          <a:xfrm>
            <a:off x="250825" y="0"/>
            <a:ext cx="3457575" cy="4051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spcBef>
                <a:spcPts val="0"/>
              </a:spcBef>
            </a:pPr>
            <a:r>
              <a:rPr sz="1600" i="1">
                <a:solidFill>
                  <a:srgbClr val="000000"/>
                </a:solidFill>
                <a:latin typeface="Tw Cen MT" pitchFamily="2" charset="0"/>
                <a:ea typeface="Tw Cen MT" pitchFamily="2" charset="0"/>
                <a:cs typeface="Tw Cen MT" pitchFamily="2" charset="0"/>
              </a:rPr>
              <a:t>Bingo</a:t>
            </a:r>
            <a:endParaRPr sz="1600" i="1">
              <a:solidFill>
                <a:srgbClr val="000000"/>
              </a:solidFill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pic>
        <p:nvPicPr>
          <p:cNvPr id="6" name="Left Arrow 48">
            <a:hlinkClick r:id="" action="ppaction://hlinkshowjump?jump=firstslide"/>
          </p:cNvPr>
          <p:cNvPicPr>
            <a:extLst>
              <a:ext uri="smNativeData">
                <pr:smNativeData xmlns:pr="smNativeData" val="SMDATA_15_iKO5XBMAAAAlAAAAEQ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gjAAAF8mAAAeNQAAkCk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885430" y="6237605"/>
            <a:ext cx="749300" cy="51879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Rounded Rectangle 1"/>
          <p:cNvSpPr>
            <a:extLst>
              <a:ext uri="smNativeData">
                <pr:smNativeData xmlns:pr="smNativeData" val="SMDATA_13_iKO5XBMAAAAlAAAAZQAAAA0AAAAAkAAAAEgAAACQAAAASAAAAAAAAAABAAAAAAAAAAEAAABQAAAAVFVVVVVV1T8AAAAAAADwvwAAAAAAAOA/AAAAAAAA4D8AAAAAAADgPwAAAAAAAOA/AAAAAAAA4D8AAAAAAADgPwAAAAAAAOA/AAAAAAAA4D8CAAAAjAAAAAEAAAAAAAAAlLbSDP///wgpAAAAAAAAAAAAAAAAAAAAAAAAAAAAAAAAAAAAeAAAAAEAAABAAAAAAAAAAAAAAABaAAAAAAAAAAAAAAAAAAAAAAAAAAAAAAAAAAAAAAAAAAAAAAAAAAAAAAAAAAAAAAAAAAAAAAAAAAAAAAAAAAAAAAAAAAAAAAAAAAAAFAAAADwAAAABAAAAAAAAAFWLuAAo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VYu4AH9/fwAAAAADzMzMAMDA/wB/f38AAAAAAAAAAAAAAAAAAAAAAAAAAAAhAAAAGAAAABQAAADIHgAAygsAAPs0AACTHAAAEAAAACYAAAAIAAAA//////////8="/>
              </a:ext>
            </a:extLst>
          </p:cNvSpPr>
          <p:nvPr/>
        </p:nvSpPr>
        <p:spPr>
          <a:xfrm>
            <a:off x="5003800" y="1916430"/>
            <a:ext cx="3608705" cy="2728595"/>
          </a:xfrm>
          <a:prstGeom prst="roundRect">
            <a:avLst>
              <a:gd name="adj" fmla="val 16667"/>
            </a:avLst>
          </a:prstGeom>
          <a:solidFill>
            <a:schemeClr val="accent1">
              <a:alpha val="59000"/>
            </a:schemeClr>
          </a:solidFill>
          <a:ln w="25400" cap="flat" cmpd="sng" algn="ctr">
            <a:solidFill>
              <a:srgbClr val="558BB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6000">
                <a:latin typeface="Tw Cen MT" pitchFamily="2" charset="0"/>
                <a:ea typeface="Tw Cen MT" pitchFamily="2" charset="0"/>
                <a:cs typeface="Tw Cen MT" pitchFamily="2" charset="0"/>
              </a:rPr>
              <a:t>15</a:t>
            </a:r>
            <a:endParaRPr sz="60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8" name="Content Placeholder 3"/>
          <p:cNvSpPr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IAAArQwAAFAmAADlDgAAEAAAACYAAAAIAAAA//////////8="/>
              </a:ext>
            </a:extLst>
          </p:cNvSpPr>
          <p:nvPr/>
        </p:nvSpPr>
        <p:spPr>
          <a:xfrm>
            <a:off x="5292725" y="2060575"/>
            <a:ext cx="935355" cy="3606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0"/>
              </a:spcBef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Answer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</p:spTree>
  </p:cSld>
  <p:clrMapOvr>
    <a:masterClrMapping/>
  </p:clrMapOvr>
  <p:transition spd="fast" p14:dur="800" advClick="0">
    <p:extLst>
      <p:ext uri="smNativeData">
        <pr:smNativeData xmlns:pr="smNativeData" val="iKO5XAAAAAAgAwAAAAAAAAAAAAACAAAAAAAAAAAAAAAAAAAAAA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 advAuto="0"/>
    </p:bldLst>
    <p:extLst>
      <p:ext uri="smNativeData">
        <pr:smNativeData xmlns:pr="smNativeData" val="iKO5XAEAAAAFAAAA/////wEAAAABAAAAAAAAAAAAAAAAAAAAAAAAAA=="/>
      </p:ext>
    </p:extLst>
  </p:timing>
</p:sld>
</file>

<file path=ppt/slides/slide1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5"/>
          <p:cNvSpPr>
            <a:extLst>
              <a:ext uri="smNativeData">
                <pr:smNativeData xmlns:pr="smNativeData" val="SMDATA_13_iKO5XBMAAAAlAAAA9QEAAA0AAAAAkAAAAEgAAACQAAAASAAAAAAAAAABAAAAAAAAAAEAAABQAAAALeNDTwVm77+wBVuwBVv1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IAAAAAMAAAAEAAAAAAAAAAAAAAAAAAAAAAAAAAeAAAAaAAAAAAAAAAAAAAAAAAAAAAAAAAAAAAAECcAABAnAAAAAAAAAAAAAAAAAAAAAAAAAAAAAAAAAAAAAAAAAAAAABQAAAAAAAAAwMD/AAAAAABkAAAAMgAAAAAAAABkAAAAAAAAAH9/fwAKAAAAHwAAAFQAAAAAAAAFAAAAAQAAAAAAAAAAAAAAAAAAAAAAAAAAAAAAAAAAAAAAAAAAa4WaAH9/fwAAAAADzMzMAMDA/wB/f38AAAAAAAAAAAAAAAAAAAAAAAAAAAAhAAAAGAAAABQAAACmBAAAygsAAHgZAABnHgAAEAAAACYAAAAIAAAA//////////8="/>
              </a:ext>
            </a:extLst>
          </p:cNvSpPr>
          <p:nvPr/>
        </p:nvSpPr>
        <p:spPr>
          <a:xfrm>
            <a:off x="755650" y="1916430"/>
            <a:ext cx="3384550" cy="3025775"/>
          </a:xfrm>
          <a:prstGeom prst="wedgeRoundRectCallout">
            <a:avLst>
              <a:gd name="adj1" fmla="val -49060"/>
              <a:gd name="adj2" fmla="val 66736"/>
              <a:gd name="adj3" fmla="val 12500"/>
            </a:avLst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2800">
                <a:solidFill>
                  <a:srgbClr val="000000"/>
                </a:solidFill>
              </a:rPr>
              <a:t>25% of 20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3" name="Action Button: Beginning 6">
            <a:hlinkClick r:id="rId2" action="ppaction://hlinksldjump"/>
          </p:cNvPr>
          <p:cNvSpPr>
            <a:extLst>
              <a:ext uri="smNativeData">
                <pr:smNativeData xmlns:pr="smNativeData" val="SMDATA_13_iKO5XBMAAAAlAAAAwwIAAA0AAAAAkAAAAEgAAACQAAAASAAAAAAAAAABAAAAAAAAAAEAAABQAAAANDMzMzMzwz8AAAAAAADg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4WaAH9/fwAAAAADzMzMAMDA/wB/f38AAAAAAAAAAAAAAAAAAAAAAAAAAAAhAAAAGAAAABQAAAAXBQAARCMAAPYJAADuJQAAEAAAACYAAAAIAAAA//////////8="/>
              </a:ext>
            </a:extLst>
          </p:cNvSpPr>
          <p:nvPr/>
        </p:nvSpPr>
        <p:spPr>
          <a:xfrm>
            <a:off x="827405" y="5732780"/>
            <a:ext cx="791845" cy="433070"/>
          </a:xfrm>
          <a:prstGeom prst="actionButtonBeginning">
            <a:avLst/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Content Placeholder 2"/>
          <p:cNvSpPr>
            <a:spLocks noGrp="1" noChangeArrowheads="1"/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6BQAACQYAAPQaAADwCAAAEAAAACYAAAAIAAAA//////////8="/>
              </a:ext>
            </a:extLst>
          </p:cNvSpPr>
          <p:nvPr>
            <p:ph type="obj" sz="quarter" idx="4294967295"/>
          </p:nvPr>
        </p:nvSpPr>
        <p:spPr>
          <a:xfrm>
            <a:off x="971550" y="981075"/>
            <a:ext cx="3409950" cy="4718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>
              <a:spcBef>
                <a:spcPts val="0"/>
              </a:spcBef>
              <a:buNone/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Question L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5" name="Title 3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LAQAAAAAAANAWAAB+AgAAEAAAACYAAAAIAAAA//////////8="/>
              </a:ext>
            </a:extLst>
          </p:cNvSpPr>
          <p:nvPr/>
        </p:nvSpPr>
        <p:spPr>
          <a:xfrm>
            <a:off x="250825" y="0"/>
            <a:ext cx="3457575" cy="4051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spcBef>
                <a:spcPts val="0"/>
              </a:spcBef>
            </a:pPr>
            <a:r>
              <a:rPr sz="1600" i="1">
                <a:solidFill>
                  <a:srgbClr val="000000"/>
                </a:solidFill>
                <a:latin typeface="Tw Cen MT" pitchFamily="2" charset="0"/>
                <a:ea typeface="Tw Cen MT" pitchFamily="2" charset="0"/>
                <a:cs typeface="Tw Cen MT" pitchFamily="2" charset="0"/>
              </a:rPr>
              <a:t>Bingo</a:t>
            </a:r>
            <a:endParaRPr sz="1600" i="1">
              <a:solidFill>
                <a:srgbClr val="000000"/>
              </a:solidFill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pic>
        <p:nvPicPr>
          <p:cNvPr id="6" name="Left Arrow 48">
            <a:hlinkClick r:id="" action="ppaction://hlinkshowjump?jump=firstslide"/>
          </p:cNvPr>
          <p:cNvPicPr>
            <a:extLst>
              <a:ext uri="smNativeData">
                <pr:smNativeData xmlns:pr="smNativeData" val="SMDATA_15_iKO5XBMAAAAlAAAAEQ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gjAAAF8mAAAeNQAAkCk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885430" y="6237605"/>
            <a:ext cx="749300" cy="51879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Rounded Rectangle 1"/>
          <p:cNvSpPr>
            <a:extLst>
              <a:ext uri="smNativeData">
                <pr:smNativeData xmlns:pr="smNativeData" val="SMDATA_13_iKO5XBMAAAAlAAAAZQAAAA0AAAAAkAAAAEgAAACQAAAASAAAAAAAAAABAAAAAAAAAAEAAABQAAAAVFVVVVVV1T8AAAAAAADwvwAAAAAAAOA/AAAAAAAA4D8AAAAAAADgPwAAAAAAAOA/AAAAAAAA4D8AAAAAAADgPwAAAAAAAOA/AAAAAAAA4D8CAAAAjAAAAAEAAAAAAAAAlLbSDP///wgpAAAAAAAAAAAAAAAAAAAAAAAAAAAAAAAAAAAAeAAAAAEAAABAAAAAAAAAAAAAAABaAAAAAAAAAAAAAAAAAAAAAAAAAAAAAAAAAAAAAAAAAAAAAAAAAAAAAAAAAAAAAAAAAAAAAAAAAAAAAAAAAAAAAAAAAAAAAAAAAAAAFAAAADwAAAABAAAAAAAAAFWLuAAo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VYu4AH9/fwAAAAADzMzMAMDA/wB/f38AAAAAAAAAAAAAAAAAAAAAAAAAAAAhAAAAGAAAABQAAADIHgAAygsAAPs0AACTHAAAEAAAACYAAAAIAAAA//////////8="/>
              </a:ext>
            </a:extLst>
          </p:cNvSpPr>
          <p:nvPr/>
        </p:nvSpPr>
        <p:spPr>
          <a:xfrm>
            <a:off x="5003800" y="1916430"/>
            <a:ext cx="3608705" cy="2728595"/>
          </a:xfrm>
          <a:prstGeom prst="roundRect">
            <a:avLst>
              <a:gd name="adj" fmla="val 16667"/>
            </a:avLst>
          </a:prstGeom>
          <a:solidFill>
            <a:schemeClr val="accent1">
              <a:alpha val="59000"/>
            </a:schemeClr>
          </a:solidFill>
          <a:ln w="25400" cap="flat" cmpd="sng" algn="ctr">
            <a:solidFill>
              <a:srgbClr val="558BB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6000">
                <a:latin typeface="Tw Cen MT" pitchFamily="2" charset="0"/>
                <a:ea typeface="Tw Cen MT" pitchFamily="2" charset="0"/>
                <a:cs typeface="Tw Cen MT" pitchFamily="2" charset="0"/>
              </a:rPr>
              <a:t>5</a:t>
            </a:r>
            <a:endParaRPr sz="60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8" name="Content Placeholder 3"/>
          <p:cNvSpPr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IAAArQwAAFAmAADlDgAAEAAAACYAAAAIAAAA//////////8="/>
              </a:ext>
            </a:extLst>
          </p:cNvSpPr>
          <p:nvPr/>
        </p:nvSpPr>
        <p:spPr>
          <a:xfrm>
            <a:off x="5292725" y="2060575"/>
            <a:ext cx="935355" cy="3606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0"/>
              </a:spcBef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Answer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</p:spTree>
  </p:cSld>
  <p:clrMapOvr>
    <a:masterClrMapping/>
  </p:clrMapOvr>
  <p:transition spd="fast" p14:dur="800" advClick="0">
    <p:extLst>
      <p:ext uri="smNativeData">
        <pr:smNativeData xmlns:pr="smNativeData" val="iKO5XAAAAAAgAwAAAAAAAAAAAAACAAAAAAAAAAAAAAAAAAAAAA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 advAuto="0"/>
    </p:bldLst>
    <p:extLst>
      <p:ext uri="smNativeData">
        <pr:smNativeData xmlns:pr="smNativeData" val="iKO5XAEAAAAFAAAA/////wEAAAABAAAAAAAAAAAAAAAAAAAAAAAAAA=="/>
      </p:ext>
    </p:extLst>
  </p:timing>
</p:sld>
</file>

<file path=ppt/slides/slide1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5"/>
          <p:cNvSpPr>
            <a:extLst>
              <a:ext uri="smNativeData">
                <pr:smNativeData xmlns:pr="smNativeData" val="SMDATA_13_iKO5XBMAAAAlAAAA9QEAAA0AAAAAkAAAAEgAAACQAAAASAAAAAAAAAABAAAAAAAAAAEAAABQAAAALeNDTwVm77+wBVuwBVv1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4WaAH9/fwAAAAADzMzMAMDA/wB/f38AAAAAAAAAAAAAAAAAAAAAAAAAAAAhAAAAGAAAABQAAACpBAAAygsAAHgZAABnHgAAEAAAACYAAAAIAAAA//////////8="/>
              </a:ext>
            </a:extLst>
          </p:cNvSpPr>
          <p:nvPr/>
        </p:nvSpPr>
        <p:spPr>
          <a:xfrm>
            <a:off x="757555" y="1916430"/>
            <a:ext cx="3382645" cy="3025775"/>
          </a:xfrm>
          <a:prstGeom prst="wedgeRoundRectCallout">
            <a:avLst>
              <a:gd name="adj1" fmla="val -49060"/>
              <a:gd name="adj2" fmla="val 66736"/>
              <a:gd name="adj3" fmla="val 12500"/>
            </a:avLst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2800">
                <a:solidFill>
                  <a:srgbClr val="000000"/>
                </a:solidFill>
              </a:rPr>
              <a:t>26% of 50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3" name="Action Button: Beginning 6">
            <a:hlinkClick r:id="rId2" action="ppaction://hlinksldjump"/>
          </p:cNvPr>
          <p:cNvSpPr>
            <a:extLst>
              <a:ext uri="smNativeData">
                <pr:smNativeData xmlns:pr="smNativeData" val="SMDATA_13_iKO5XBMAAAAlAAAAwwIAAA0AAAAAkAAAAEgAAACQAAAASAAAAAAAAAABAAAAAAAAAAEAAABQAAAANDMzMzMzwz8AAAAAAADg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4WaAH9/fwAAAAADzMzMAMDA/wB/f38AAAAAAAAAAAAAAAAAAAAAAAAAAAAhAAAAGAAAABQAAAAXBQAARCMAAPYJAADuJQAAEAAAACYAAAAIAAAA//////////8="/>
              </a:ext>
            </a:extLst>
          </p:cNvSpPr>
          <p:nvPr/>
        </p:nvSpPr>
        <p:spPr>
          <a:xfrm>
            <a:off x="827405" y="5732780"/>
            <a:ext cx="791845" cy="433070"/>
          </a:xfrm>
          <a:prstGeom prst="actionButtonBeginning">
            <a:avLst/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Content Placeholder 2"/>
          <p:cNvSpPr>
            <a:spLocks noGrp="1" noChangeArrowheads="1"/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6BQAACQYAAPQaAADwCAAAEAAAACYAAAAIAAAA//////////8="/>
              </a:ext>
            </a:extLst>
          </p:cNvSpPr>
          <p:nvPr>
            <p:ph type="obj" sz="quarter" idx="4294967295"/>
          </p:nvPr>
        </p:nvSpPr>
        <p:spPr>
          <a:xfrm>
            <a:off x="971550" y="981075"/>
            <a:ext cx="3409950" cy="4718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>
              <a:spcBef>
                <a:spcPts val="0"/>
              </a:spcBef>
              <a:buNone/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Question M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5" name="Title 3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LAQAAAAAAANAWAAB+AgAAEAAAACYAAAAIAAAA//////////8="/>
              </a:ext>
            </a:extLst>
          </p:cNvSpPr>
          <p:nvPr/>
        </p:nvSpPr>
        <p:spPr>
          <a:xfrm>
            <a:off x="250825" y="0"/>
            <a:ext cx="3457575" cy="4051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spcBef>
                <a:spcPts val="0"/>
              </a:spcBef>
            </a:pPr>
            <a:r>
              <a:rPr sz="1600" i="1">
                <a:solidFill>
                  <a:srgbClr val="000000"/>
                </a:solidFill>
                <a:latin typeface="Tw Cen MT" pitchFamily="2" charset="0"/>
                <a:ea typeface="Tw Cen MT" pitchFamily="2" charset="0"/>
                <a:cs typeface="Tw Cen MT" pitchFamily="2" charset="0"/>
              </a:rPr>
              <a:t>Bingo</a:t>
            </a:r>
            <a:endParaRPr sz="1600" i="1">
              <a:solidFill>
                <a:srgbClr val="000000"/>
              </a:solidFill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pic>
        <p:nvPicPr>
          <p:cNvPr id="6" name="Left Arrow 48">
            <a:hlinkClick r:id="" action="ppaction://hlinkshowjump?jump=firstslide"/>
          </p:cNvPr>
          <p:cNvPicPr>
            <a:extLst>
              <a:ext uri="smNativeData">
                <pr:smNativeData xmlns:pr="smNativeData" val="SMDATA_15_iKO5XBMAAAAlAAAAEQ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gjAAAF8mAAAeNQAAkCk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885430" y="6237605"/>
            <a:ext cx="749300" cy="51879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Rounded Rectangle 1"/>
          <p:cNvSpPr>
            <a:extLst>
              <a:ext uri="smNativeData">
                <pr:smNativeData xmlns:pr="smNativeData" val="SMDATA_13_iKO5XBMAAAAlAAAAZQAAAA0AAAAAkAAAAEgAAACQAAAASAAAAAAAAAABAAAAAAAAAAEAAABQAAAAVFVVVVVV1T8AAAAAAADwvwAAAAAAAOA/AAAAAAAA4D8AAAAAAADgPwAAAAAAAOA/AAAAAAAA4D8AAAAAAADgPwAAAAAAAOA/AAAAAAAA4D8CAAAAjAAAAAEAAAAAAAAAlLbSDP///wgpAAAAAAAAAAAAAAAAAAAAAAAAAAAAAAAAAAAAeAAAAAEAAABAAAAAAAAAAAAAAABaAAAAAAAAAAAAAAAAAAAAAAAAAAAAAAAAAAAAAAAAAAAAAAAAAAAAAAAAAAAAAAAAAAAAAAAAAAAAAAAAAAAAAAAAAAAAAAAAAAAAFAAAADwAAAABAAAAAAAAAFWLuAAo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VYu4AH9/fwAAAAADzMzMAMDA/wB/f38AAAAAAAAAAAAAAAAAAAAAAAAAAAAhAAAAGAAAABQAAADIHgAAygsAAPs0AACTHAAAEAAAACYAAAAIAAAA//////////8="/>
              </a:ext>
            </a:extLst>
          </p:cNvSpPr>
          <p:nvPr/>
        </p:nvSpPr>
        <p:spPr>
          <a:xfrm>
            <a:off x="5003800" y="1916430"/>
            <a:ext cx="3608705" cy="2728595"/>
          </a:xfrm>
          <a:prstGeom prst="roundRect">
            <a:avLst>
              <a:gd name="adj" fmla="val 16667"/>
            </a:avLst>
          </a:prstGeom>
          <a:solidFill>
            <a:schemeClr val="accent1">
              <a:alpha val="59000"/>
            </a:schemeClr>
          </a:solidFill>
          <a:ln w="25400" cap="flat" cmpd="sng" algn="ctr">
            <a:solidFill>
              <a:srgbClr val="558BB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6000">
                <a:latin typeface="Tw Cen MT" pitchFamily="2" charset="0"/>
                <a:ea typeface="Tw Cen MT" pitchFamily="2" charset="0"/>
                <a:cs typeface="Tw Cen MT" pitchFamily="2" charset="0"/>
              </a:rPr>
              <a:t>13</a:t>
            </a:r>
            <a:endParaRPr sz="60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8" name="Content Placeholder 3"/>
          <p:cNvSpPr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IAAArQwAAFAmAADlDgAAEAAAACYAAAAIAAAA//////////8="/>
              </a:ext>
            </a:extLst>
          </p:cNvSpPr>
          <p:nvPr/>
        </p:nvSpPr>
        <p:spPr>
          <a:xfrm>
            <a:off x="5292725" y="2060575"/>
            <a:ext cx="935355" cy="3606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0"/>
              </a:spcBef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Answer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</p:spTree>
  </p:cSld>
  <p:clrMapOvr>
    <a:masterClrMapping/>
  </p:clrMapOvr>
  <p:transition spd="fast" p14:dur="800" advClick="0">
    <p:extLst>
      <p:ext uri="smNativeData">
        <pr:smNativeData xmlns:pr="smNativeData" val="iKO5XAAAAAAgAwAAAAAAAAAAAAACAAAAAAAAAAAAAAAAAAAAAA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 advAuto="0"/>
    </p:bldLst>
    <p:extLst>
      <p:ext uri="smNativeData">
        <pr:smNativeData xmlns:pr="smNativeData" val="iKO5XAEAAAAFAAAA/////wEAAAABAAAAAAAAAAAAAAAAAAAAAAAAAA=="/>
      </p:ext>
    </p:extLst>
  </p:timing>
</p:sld>
</file>

<file path=ppt/slides/slide1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5"/>
          <p:cNvSpPr>
            <a:extLst>
              <a:ext uri="smNativeData">
                <pr:smNativeData xmlns:pr="smNativeData" val="SMDATA_13_iKO5XBMAAAAlAAAA9QEAAA0AAAAAkAAAAEgAAACQAAAASAAAAAAAAAABAAAAAAAAAAEAAABQAAAALeNDTwVm77+wBVuwBVv1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4WaAH9/fwAAAAADzMzMAMDA/wB/f38AAAAAAAAAAAAAAAAAAAAAAAAAAAAhAAAAGAAAABQAAACmBAAAygsAAHgZAABnHgAAEAAAACYAAAAIAAAA//////////8="/>
              </a:ext>
            </a:extLst>
          </p:cNvSpPr>
          <p:nvPr/>
        </p:nvSpPr>
        <p:spPr>
          <a:xfrm>
            <a:off x="755650" y="1916430"/>
            <a:ext cx="3384550" cy="3025775"/>
          </a:xfrm>
          <a:prstGeom prst="wedgeRoundRectCallout">
            <a:avLst>
              <a:gd name="adj1" fmla="val -49060"/>
              <a:gd name="adj2" fmla="val 66736"/>
              <a:gd name="adj3" fmla="val 12500"/>
            </a:avLst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2800">
                <a:solidFill>
                  <a:srgbClr val="000000"/>
                </a:solidFill>
              </a:rPr>
              <a:t>10% of 10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3" name="Action Button: Beginning 6">
            <a:hlinkClick r:id="rId2" action="ppaction://hlinksldjump"/>
          </p:cNvPr>
          <p:cNvSpPr>
            <a:extLst>
              <a:ext uri="smNativeData">
                <pr:smNativeData xmlns:pr="smNativeData" val="SMDATA_13_iKO5XBMAAAAlAAAAwwIAAA0AAAAAkAAAAEgAAACQAAAASAAAAAAAAAABAAAAAAAAAAEAAABQAAAANDMzMzMzwz8AAAAAAADg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4WaAH9/fwAAAAADzMzMAMDA/wB/f38AAAAAAAAAAAAAAAAAAAAAAAAAAAAhAAAAGAAAABQAAAAXBQAARCMAAPYJAADuJQAAEAAAACYAAAAIAAAA//////////8="/>
              </a:ext>
            </a:extLst>
          </p:cNvSpPr>
          <p:nvPr/>
        </p:nvSpPr>
        <p:spPr>
          <a:xfrm>
            <a:off x="827405" y="5732780"/>
            <a:ext cx="791845" cy="433070"/>
          </a:xfrm>
          <a:prstGeom prst="actionButtonBeginning">
            <a:avLst/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Title 3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LAQAAAAAAANAWAAB+AgAAEAAAACYAAAAIAAAA//////////8="/>
              </a:ext>
            </a:extLst>
          </p:cNvSpPr>
          <p:nvPr/>
        </p:nvSpPr>
        <p:spPr>
          <a:xfrm>
            <a:off x="250825" y="0"/>
            <a:ext cx="3457575" cy="4051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spcBef>
                <a:spcPts val="0"/>
              </a:spcBef>
            </a:pPr>
            <a:r>
              <a:rPr sz="1600" i="1">
                <a:solidFill>
                  <a:srgbClr val="000000"/>
                </a:solidFill>
                <a:latin typeface="Tw Cen MT" pitchFamily="2" charset="0"/>
                <a:ea typeface="Tw Cen MT" pitchFamily="2" charset="0"/>
                <a:cs typeface="Tw Cen MT" pitchFamily="2" charset="0"/>
              </a:rPr>
              <a:t>Bingo</a:t>
            </a:r>
            <a:endParaRPr sz="1600" i="1">
              <a:solidFill>
                <a:srgbClr val="000000"/>
              </a:solidFill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5" name="Content Placeholder 2"/>
          <p:cNvSpPr>
            <a:spLocks noGrp="1" noChangeArrowheads="1"/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6BQAACQYAAMwaAADjCAAAEAAAACYAAAAIAAAA//////////8="/>
              </a:ext>
            </a:extLst>
          </p:cNvSpPr>
          <p:nvPr>
            <p:ph type="obj" sz="quarter" idx="4294967295"/>
          </p:nvPr>
        </p:nvSpPr>
        <p:spPr>
          <a:xfrm>
            <a:off x="971550" y="981075"/>
            <a:ext cx="338455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>
              <a:spcBef>
                <a:spcPts val="0"/>
              </a:spcBef>
              <a:buNone/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Question N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pic>
        <p:nvPicPr>
          <p:cNvPr id="6" name="Left Arrow 48">
            <a:hlinkClick r:id="" action="ppaction://hlinkshowjump?jump=firstslide"/>
          </p:cNvPr>
          <p:cNvPicPr>
            <a:extLst>
              <a:ext uri="smNativeData">
                <pr:smNativeData xmlns:pr="smNativeData" val="SMDATA_15_iKO5XBMAAAAlAAAAEQ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gjAAAF8mAAAeNQAAkCk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885430" y="6237605"/>
            <a:ext cx="749300" cy="51879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Rounded Rectangle 1"/>
          <p:cNvSpPr>
            <a:extLst>
              <a:ext uri="smNativeData">
                <pr:smNativeData xmlns:pr="smNativeData" val="SMDATA_13_iKO5XBMAAAAlAAAAZQAAAA0AAAAAkAAAAEgAAACQAAAASAAAAAAAAAABAAAAAAAAAAEAAABQAAAAVFVVVVVV1T8AAAAAAADwvwAAAAAAAOA/AAAAAAAA4D8AAAAAAADgPwAAAAAAAOA/AAAAAAAA4D8AAAAAAADgPwAAAAAAAOA/AAAAAAAA4D8CAAAAjAAAAAEAAAAAAAAAlLbSDP///wgpAAAAAAAAAAAAAAAAAAAAAAAAAAAAAAAAAAAAeAAAAAEAAABAAAAAAAAAAAAAAABaAAAAAAAAAAAAAAAAAAAAAAAAAAAAAAAAAAAAAAAAAAAAAAAAAAAAAAAAAAAAAAAAAAAAAAAAAAAAAAAAAAAAAAAAAAAAAAAAAAAAFAAAADwAAAABAAAAAAAAAFWLuAAo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VYu4AH9/fwAAAAADzMzMAMDA/wB/f38AAAAAAAAAAAAAAAAAAAAAAAAAAAAhAAAAGAAAABQAAADIHgAAygsAAPs0AACTHAAAEAAAACYAAAAIAAAA//////////8="/>
              </a:ext>
            </a:extLst>
          </p:cNvSpPr>
          <p:nvPr/>
        </p:nvSpPr>
        <p:spPr>
          <a:xfrm>
            <a:off x="5003800" y="1916430"/>
            <a:ext cx="3608705" cy="2728595"/>
          </a:xfrm>
          <a:prstGeom prst="roundRect">
            <a:avLst>
              <a:gd name="adj" fmla="val 16667"/>
            </a:avLst>
          </a:prstGeom>
          <a:solidFill>
            <a:schemeClr val="accent1">
              <a:alpha val="59000"/>
            </a:schemeClr>
          </a:solidFill>
          <a:ln w="25400" cap="flat" cmpd="sng" algn="ctr">
            <a:solidFill>
              <a:srgbClr val="558BB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6000">
                <a:latin typeface="Tw Cen MT" pitchFamily="2" charset="0"/>
                <a:ea typeface="Tw Cen MT" pitchFamily="2" charset="0"/>
                <a:cs typeface="Tw Cen MT" pitchFamily="2" charset="0"/>
              </a:rPr>
              <a:t>1</a:t>
            </a:r>
            <a:endParaRPr sz="60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8" name="Content Placeholder 3"/>
          <p:cNvSpPr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IAAArQwAAFAmAADlDgAAEAAAACYAAAAIAAAA//////////8="/>
              </a:ext>
            </a:extLst>
          </p:cNvSpPr>
          <p:nvPr/>
        </p:nvSpPr>
        <p:spPr>
          <a:xfrm>
            <a:off x="5292725" y="2060575"/>
            <a:ext cx="935355" cy="3606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0"/>
              </a:spcBef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Answer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</p:spTree>
  </p:cSld>
  <p:clrMapOvr>
    <a:masterClrMapping/>
  </p:clrMapOvr>
  <p:transition spd="fast" p14:dur="800" advClick="0">
    <p:extLst>
      <p:ext uri="smNativeData">
        <pr:smNativeData xmlns:pr="smNativeData" val="iKO5XAAAAAAgAwAAAAAAAAAAAAACAAAAAAAAAAAAAAAAAAAAAA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 advAuto="0"/>
    </p:bldLst>
    <p:extLst>
      <p:ext uri="smNativeData">
        <pr:smNativeData xmlns:pr="smNativeData" val="iKO5XAEAAAAFAAAA/////wEAAAABAAAAAAAAAAAAAAAAAAAAAAAAAA=="/>
      </p:ext>
    </p:extLst>
  </p:timing>
</p:sld>
</file>

<file path=ppt/slides/slide1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5"/>
          <p:cNvSpPr>
            <a:extLst>
              <a:ext uri="smNativeData">
                <pr:smNativeData xmlns:pr="smNativeData" val="SMDATA_13_iKO5XBMAAAAlAAAA9QEAAA0AAAAAkAAAAEgAAACQAAAASAAAAAAAAAABAAAAAAAAAAEAAABQAAAAm22VEuUM8b/SJ33SJ331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4WaAH9/fwAAAAADzMzMAMDA/wB/f38AAAAAAAAAAAAAAAAAAAAAAAAAAAAhAAAAGAAAABQAAAAXBQAAygsAAOkZAAD0HQAAEAAAACYAAAAIAAAA//////////8="/>
              </a:ext>
            </a:extLst>
          </p:cNvSpPr>
          <p:nvPr/>
        </p:nvSpPr>
        <p:spPr>
          <a:xfrm>
            <a:off x="827405" y="1916430"/>
            <a:ext cx="3384550" cy="2952750"/>
          </a:xfrm>
          <a:prstGeom prst="wedgeRoundRectCallout">
            <a:avLst>
              <a:gd name="adj1" fmla="val -53282"/>
              <a:gd name="adj2" fmla="val 67153"/>
              <a:gd name="adj3" fmla="val 12500"/>
            </a:avLst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2800">
                <a:solidFill>
                  <a:srgbClr val="000000"/>
                </a:solidFill>
              </a:rPr>
              <a:t>20% of 40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3" name="Action Button: Beginning 6">
            <a:hlinkClick r:id="rId2" action="ppaction://hlinksldjump"/>
          </p:cNvPr>
          <p:cNvSpPr>
            <a:extLst>
              <a:ext uri="smNativeData">
                <pr:smNativeData xmlns:pr="smNativeData" val="SMDATA_13_iKO5XBMAAAAlAAAAwwIAAA0AAAAAkAAAAEgAAACQAAAASAAAAAAAAAABAAAAAAAAAAEAAABQAAAANDMzMzMzwz8AAAAAAADg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4WaAH9/fwAAAAADzMzMAMDA/wB/f38AAAAAAAAAAAAAAAAAAAAAAAAAAAAhAAAAGAAAABQAAAAXBQAARCMAAPYJAADuJQAAEAAAACYAAAAIAAAA//////////8="/>
              </a:ext>
            </a:extLst>
          </p:cNvSpPr>
          <p:nvPr/>
        </p:nvSpPr>
        <p:spPr>
          <a:xfrm>
            <a:off x="827405" y="5732780"/>
            <a:ext cx="791845" cy="433070"/>
          </a:xfrm>
          <a:prstGeom prst="actionButtonBeginning">
            <a:avLst/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Title 3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LAQAAAAAAANAWAAB+AgAAEAAAACYAAAAIAAAA//////////8="/>
              </a:ext>
            </a:extLst>
          </p:cNvSpPr>
          <p:nvPr/>
        </p:nvSpPr>
        <p:spPr>
          <a:xfrm>
            <a:off x="250825" y="0"/>
            <a:ext cx="3457575" cy="4051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spcBef>
                <a:spcPts val="0"/>
              </a:spcBef>
            </a:pPr>
            <a:r>
              <a:rPr sz="1600" i="1">
                <a:solidFill>
                  <a:srgbClr val="000000"/>
                </a:solidFill>
                <a:latin typeface="Tw Cen MT" pitchFamily="2" charset="0"/>
                <a:ea typeface="Tw Cen MT" pitchFamily="2" charset="0"/>
                <a:cs typeface="Tw Cen MT" pitchFamily="2" charset="0"/>
              </a:rPr>
              <a:t>Bingo</a:t>
            </a:r>
            <a:endParaRPr sz="1600" i="1">
              <a:solidFill>
                <a:srgbClr val="000000"/>
              </a:solidFill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5" name="Content Placeholder 2"/>
          <p:cNvSpPr>
            <a:spLocks noGrp="1" noChangeArrowheads="1"/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6BQAACQYAAMwaAABzCAAAEAAAACYAAAAIAAAA//////////8="/>
              </a:ext>
            </a:extLst>
          </p:cNvSpPr>
          <p:nvPr>
            <p:ph type="obj" sz="quarter" idx="4294967295"/>
          </p:nvPr>
        </p:nvSpPr>
        <p:spPr>
          <a:xfrm>
            <a:off x="971550" y="981075"/>
            <a:ext cx="3384550" cy="392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>
              <a:spcBef>
                <a:spcPts val="0"/>
              </a:spcBef>
              <a:buNone/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Question P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pic>
        <p:nvPicPr>
          <p:cNvPr id="6" name="Left Arrow 48">
            <a:hlinkClick r:id="" action="ppaction://hlinkshowjump?jump=firstslide"/>
          </p:cNvPr>
          <p:cNvPicPr>
            <a:extLst>
              <a:ext uri="smNativeData">
                <pr:smNativeData xmlns:pr="smNativeData" val="SMDATA_15_iKO5XBMAAAAlAAAAEQ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gjAAAF8mAAAeNQAAkCk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885430" y="6237605"/>
            <a:ext cx="749300" cy="51879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Rounded Rectangle 1"/>
          <p:cNvSpPr>
            <a:extLst>
              <a:ext uri="smNativeData">
                <pr:smNativeData xmlns:pr="smNativeData" val="SMDATA_13_iKO5XBMAAAAlAAAAZQAAAA0AAAAAkAAAAEgAAACQAAAASAAAAAAAAAABAAAAAAAAAAEAAABQAAAAVFVVVVVV1T8AAAAAAADwvwAAAAAAAOA/AAAAAAAA4D8AAAAAAADgPwAAAAAAAOA/AAAAAAAA4D8AAAAAAADgPwAAAAAAAOA/AAAAAAAA4D8CAAAAjAAAAAEAAAAAAAAAlLbSDP///wgpAAAAAAAAAAAAAAAAAAAAAAAAAAAAAAAAAAAAeAAAAAEAAABAAAAAAAAAAAAAAABaAAAAAAAAAAAAAAAAAAAAAAAAAAAAAAAAAAAAAAAAAAAAAAAAAAAAAAAAAAAAAAAAAAAAAAAAAAAAAAAAAAAAAAAAAAAAAAAAAAAAFAAAADwAAAABAAAAAAAAAFWLuAAo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VYu4AH9/fwAAAAADzMzMAMDA/wB/f38AAAAAAAAAAAAAAAAAAAAAAAAAAAAhAAAAGAAAABQAAADIHgAAygsAAPs0AACTHAAAEAAAACYAAAAIAAAA//////////8="/>
              </a:ext>
            </a:extLst>
          </p:cNvSpPr>
          <p:nvPr/>
        </p:nvSpPr>
        <p:spPr>
          <a:xfrm>
            <a:off x="5003800" y="1916430"/>
            <a:ext cx="3608705" cy="2728595"/>
          </a:xfrm>
          <a:prstGeom prst="roundRect">
            <a:avLst>
              <a:gd name="adj" fmla="val 16667"/>
            </a:avLst>
          </a:prstGeom>
          <a:solidFill>
            <a:schemeClr val="accent1">
              <a:alpha val="59000"/>
            </a:schemeClr>
          </a:solidFill>
          <a:ln w="25400" cap="flat" cmpd="sng" algn="ctr">
            <a:solidFill>
              <a:srgbClr val="558BB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6000">
                <a:latin typeface="Tw Cen MT" pitchFamily="2" charset="0"/>
                <a:ea typeface="Tw Cen MT" pitchFamily="2" charset="0"/>
                <a:cs typeface="Tw Cen MT" pitchFamily="2" charset="0"/>
              </a:rPr>
              <a:t>8</a:t>
            </a:r>
            <a:endParaRPr sz="60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8" name="Content Placeholder 3"/>
          <p:cNvSpPr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IAAArQwAAFAmAADlDgAAEAAAACYAAAAIAAAA//////////8="/>
              </a:ext>
            </a:extLst>
          </p:cNvSpPr>
          <p:nvPr/>
        </p:nvSpPr>
        <p:spPr>
          <a:xfrm>
            <a:off x="5292725" y="2060575"/>
            <a:ext cx="935355" cy="3606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0"/>
              </a:spcBef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Answer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</p:spTree>
  </p:cSld>
  <p:clrMapOvr>
    <a:masterClrMapping/>
  </p:clrMapOvr>
  <p:transition spd="fast" p14:dur="800" advClick="0">
    <p:extLst>
      <p:ext uri="smNativeData">
        <pr:smNativeData xmlns:pr="smNativeData" val="iKO5XAAAAAAgAwAAAAAAAAAAAAACAAAAAAAAAAAAAAAAAAAAAA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 advAuto="0"/>
    </p:bldLst>
    <p:extLst>
      <p:ext uri="smNativeData">
        <pr:smNativeData xmlns:pr="smNativeData" val="iKO5XAEAAAAFAAAA/////wEAAAABAAAAAAAAAAAAAAAAAAAAAAAAAA=="/>
      </p:ext>
    </p:extLst>
  </p:timing>
</p:sld>
</file>

<file path=ppt/slides/slide1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5"/>
          <p:cNvSpPr>
            <a:extLst>
              <a:ext uri="smNativeData">
                <pr:smNativeData xmlns:pr="smNativeData" val="SMDATA_13_iKO5XBMAAAAlAAAA9QEAAA0AAAAAkAAAAEgAAACQAAAASAAAAAAAAAABAAAAAAAAAAEAAABQAAAALeNDTwVm77+wBVuwBVv1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HExAAAMAAAAEAAAAAAAAAAAAAAAAAAAAAAAAAAeAAAAaAAAAAAAAAAAAAAAAAAAAAAAAAAAAAAAECcAABAnAAAAAAAAAAAAAAAAAAAAAAAAAAAAAAAAAAAAAAAAAAAAABQAAAAAAAAAwMD/AAAAAABkAAAAMgAAAAAAAABkAAAAAAAAAH9/fwAKAAAAHwAAAFQAAACUttIF////AQAAAAAAAAAAAAAAAAAAAAAAAAAAAAAAAAAAAAAAAAAAa4WaAH9/fwDr3cMDzMzMAMDA/wB/f38AAAAAAAAAAAAAAAAAAAAAAAAAAAAhAAAAGAAAABQAAACmBAAAygsAAHgZAABnHgAAEAAAACYAAAAIAAAA//////////8="/>
              </a:ext>
            </a:extLst>
          </p:cNvSpPr>
          <p:nvPr/>
        </p:nvSpPr>
        <p:spPr>
          <a:xfrm>
            <a:off x="755650" y="1916430"/>
            <a:ext cx="3384550" cy="3025775"/>
          </a:xfrm>
          <a:prstGeom prst="wedgeRoundRectCallout">
            <a:avLst>
              <a:gd name="adj1" fmla="val -49060"/>
              <a:gd name="adj2" fmla="val 66736"/>
              <a:gd name="adj3" fmla="val 12500"/>
            </a:avLst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2800">
                <a:solidFill>
                  <a:srgbClr val="000000"/>
                </a:solidFill>
              </a:rPr>
              <a:t>11% of 100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3" name="Action Button: Beginning 6">
            <a:hlinkClick r:id="rId2" action="ppaction://hlinksldjump"/>
          </p:cNvPr>
          <p:cNvSpPr>
            <a:extLst>
              <a:ext uri="smNativeData">
                <pr:smNativeData xmlns:pr="smNativeData" val="SMDATA_13_iKO5XBMAAAAlAAAAwwIAAA0AAAAAkAAAAEgAAACQAAAASAAAAAAAAAABAAAAAAAAAAEAAABQAAAANDMzMzMzwz8AAAAAAADg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KcAAAAMAAAAEAAAAAAAAAAAAAAAAAAAAAAAAAAeAAAAaAAAAAAAAAAAAAAAAAAAAAAAAAAAAAAAECcAABAnAAAAAAAAAAAAAAAAAAAAAAAAAAAAAAAAAAAAAAAAAAAAABQAAAAAAAAAwMD/AAAAAABkAAAAMgAAAAAAAABkAAAAAAAAAH9/fwAKAAAAHwAAAFQAAACUttIF////AQAAAAAAAAAAAAAAAAAAAAAAAAAAAAAAAAAAAAAAAAAAa4WaAH9/fwDr3cMDzMzMAMDA/wB/f38AAAAAAAAAAAAAAAAAAAAAAAAAAAAhAAAAGAAAABQAAAAXBQAARCMAAPYJAADuJQAAEAAAACYAAAAIAAAA//////////8="/>
              </a:ext>
            </a:extLst>
          </p:cNvSpPr>
          <p:nvPr/>
        </p:nvSpPr>
        <p:spPr>
          <a:xfrm>
            <a:off x="827405" y="5732780"/>
            <a:ext cx="791845" cy="433070"/>
          </a:xfrm>
          <a:prstGeom prst="actionButtonBeginning">
            <a:avLst/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Title 3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CLAQAAAAAAANAWAAB+AgAAEAAAACYAAAAIAAAA//////////8="/>
              </a:ext>
            </a:extLst>
          </p:cNvSpPr>
          <p:nvPr/>
        </p:nvSpPr>
        <p:spPr>
          <a:xfrm>
            <a:off x="250825" y="0"/>
            <a:ext cx="3457575" cy="4051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spcBef>
                <a:spcPts val="0"/>
              </a:spcBef>
            </a:pPr>
            <a:r>
              <a:rPr sz="1600" i="1">
                <a:solidFill>
                  <a:srgbClr val="000000"/>
                </a:solidFill>
                <a:latin typeface="Tw Cen MT" pitchFamily="2" charset="0"/>
                <a:ea typeface="Tw Cen MT" pitchFamily="2" charset="0"/>
                <a:cs typeface="Tw Cen MT" pitchFamily="2" charset="0"/>
              </a:rPr>
              <a:t>Bingo</a:t>
            </a:r>
            <a:endParaRPr sz="1600" i="1">
              <a:solidFill>
                <a:srgbClr val="000000"/>
              </a:solidFill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5" name="Content Placeholder 2"/>
          <p:cNvSpPr>
            <a:spLocks noGrp="1" noChangeArrowheads="1"/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D6BQAAlgUAAMwaAAAACAAAEAAAACYAAAAIAAAA//////////8="/>
              </a:ext>
            </a:extLst>
          </p:cNvSpPr>
          <p:nvPr>
            <p:ph type="obj" sz="quarter" idx="4294967295"/>
          </p:nvPr>
        </p:nvSpPr>
        <p:spPr>
          <a:xfrm>
            <a:off x="971550" y="908050"/>
            <a:ext cx="3384550" cy="392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>
              <a:spcBef>
                <a:spcPts val="0"/>
              </a:spcBef>
              <a:buNone/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Question Q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pic>
        <p:nvPicPr>
          <p:cNvPr id="6" name="Left Arrow 48">
            <a:hlinkClick r:id="" action="ppaction://hlinkshowjump?jump=firstslide"/>
          </p:cNvPr>
          <p:cNvPicPr>
            <a:extLst>
              <a:ext uri="smNativeData">
                <pr:smNativeData xmlns:pr="smNativeData" val="SMDATA_15_iKO5XBMAAAAlAAAAEQ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lLbSBf///wEAAAAAAAAAAAAAAAAAAAAAAAAAAAAAAAAAAAAAAAAAAAAAAAJ/f38A693DA8zMzADAwP8Af39/AAAAAAAAAAAAAAAAAP///wAAAAAAIQAAABgAAAAUAAAAgjAAAF8mAAAeNQAAkCk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885430" y="6237605"/>
            <a:ext cx="749300" cy="51879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Rounded Rectangle 1"/>
          <p:cNvSpPr>
            <a:extLst>
              <a:ext uri="smNativeData">
                <pr:smNativeData xmlns:pr="smNativeData" val="SMDATA_13_iKO5XBMAAAAlAAAAZQAAAA0AAAAAkAAAAEgAAACQAAAASAAAAAAAAAABAAAAAAAAAAEAAABQAAAAVFVVVVVV1T8AAAAAAADwvwAAAAAAAOA/AAAAAAAA4D8AAAAAAADgPwAAAAAAAOA/AAAAAAAA4D8AAAAAAADgPwAAAAAAAOA/AAAAAAAA4D8CAAAAjAAAAAEAAAAAAAAAlLbSDP///wgpAAAAAAAAAAAAAAAAAAAAAAAAAAAAAAAAAAAAeAAAAAEAAABAAAAAAAAAAAAAAABaAAAAAAAAAAAAAAAAAAAAAAAAAAAAAAAAAAAAAAAAAAAAAAAAAAAAAAAAAAAAAAAAAAAAAAAAAAAAAAAAAAAAAAAAAAAAAAAAAAAAFAAAADwAAAABAAAAAAAAAFWLuAAo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VYu4AH9/fwDr3cMDzMzMAMDA/wB/f38AAAAAAAAAAAAAAAAAAAAAAAAAAAAhAAAAGAAAABQAAADIHgAAygsAAPs0AACTHAAAEAAAACYAAAAIAAAA//////////8="/>
              </a:ext>
            </a:extLst>
          </p:cNvSpPr>
          <p:nvPr/>
        </p:nvSpPr>
        <p:spPr>
          <a:xfrm>
            <a:off x="5003800" y="1916430"/>
            <a:ext cx="3608705" cy="2728595"/>
          </a:xfrm>
          <a:prstGeom prst="roundRect">
            <a:avLst>
              <a:gd name="adj" fmla="val 16667"/>
            </a:avLst>
          </a:prstGeom>
          <a:solidFill>
            <a:schemeClr val="accent1">
              <a:alpha val="59000"/>
            </a:schemeClr>
          </a:solidFill>
          <a:ln w="25400" cap="flat" cmpd="sng" algn="ctr">
            <a:solidFill>
              <a:srgbClr val="558BB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6000">
                <a:latin typeface="Tw Cen MT" pitchFamily="2" charset="0"/>
                <a:ea typeface="Tw Cen MT" pitchFamily="2" charset="0"/>
                <a:cs typeface="Tw Cen MT" pitchFamily="2" charset="0"/>
              </a:rPr>
              <a:t>11</a:t>
            </a:r>
            <a:endParaRPr sz="60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8" name="Content Placeholder 3"/>
          <p:cNvSpPr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CPIAAArQwAAFAmAADlDgAAEAAAACYAAAAIAAAA//////////8="/>
              </a:ext>
            </a:extLst>
          </p:cNvSpPr>
          <p:nvPr/>
        </p:nvSpPr>
        <p:spPr>
          <a:xfrm>
            <a:off x="5292725" y="2060575"/>
            <a:ext cx="935355" cy="3606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0"/>
              </a:spcBef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Answer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</p:spTree>
  </p:cSld>
  <p:clrMapOvr>
    <a:masterClrMapping/>
  </p:clrMapOvr>
  <p:transition spd="fast" p14:dur="800" advClick="0">
    <p:extLst>
      <p:ext uri="smNativeData">
        <pr:smNativeData xmlns:pr="smNativeData" val="iKO5XAAAAAAgAwAAAAAAAAAAAAACAAAAAAAAAAAAAAAAAAAAAA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 advAuto="0"/>
    </p:bldLst>
    <p:extLst>
      <p:ext uri="smNativeData">
        <pr:smNativeData xmlns:pr="smNativeData" val="iKO5XAEAAAAFAAAA/////wEAAAABAAAAAAAAAAAAAAAAAAAAAAAAAA=="/>
      </p:ext>
    </p:extLst>
  </p:timing>
</p:sld>
</file>

<file path=ppt/slides/slide1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5"/>
          <p:cNvSpPr>
            <a:extLst>
              <a:ext uri="smNativeData">
                <pr:smNativeData xmlns:pr="smNativeData" val="SMDATA_13_iKO5XBMAAAAlAAAA9QEAAA0AAAAAkAAAAEgAAACQAAAASAAAAAAAAAABAAAAAAAAAAEAAABQAAAALeNDTwVm77+wBVuwBVv1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4WaAH9/fwDr3cMDzMzMAMDA/wB/f38AAAAAAAAAAAAAAAAAAAAAAAAAAAAhAAAAGAAAABQAAACkBAAAygsAAHMZAABnHgAAEAAAACYAAAAIAAAA//////////8="/>
              </a:ext>
            </a:extLst>
          </p:cNvSpPr>
          <p:nvPr/>
        </p:nvSpPr>
        <p:spPr>
          <a:xfrm>
            <a:off x="754380" y="1916430"/>
            <a:ext cx="3382645" cy="3025775"/>
          </a:xfrm>
          <a:prstGeom prst="wedgeRoundRectCallout">
            <a:avLst>
              <a:gd name="adj1" fmla="val -49060"/>
              <a:gd name="adj2" fmla="val 66736"/>
              <a:gd name="adj3" fmla="val 12500"/>
            </a:avLst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2800">
                <a:solidFill>
                  <a:srgbClr val="000000"/>
                </a:solidFill>
              </a:rPr>
              <a:t>50% of 40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3" name="Action Button: Beginning 6">
            <a:hlinkClick r:id="rId2" action="ppaction://hlinksldjump"/>
          </p:cNvPr>
          <p:cNvSpPr>
            <a:extLst>
              <a:ext uri="smNativeData">
                <pr:smNativeData xmlns:pr="smNativeData" val="SMDATA_13_iKO5XBMAAAAlAAAAwwIAAA0AAAAAkAAAAEgAAACQAAAASAAAAAAAAAABAAAAAAAAAAEAAABQAAAANDMzMzMzwz8AAAAAAADg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4WaAH9/fwDr3cMDzMzMAMDA/wB/f38AAAAAAAAAAAAAAAAAAAAAAAAAAAAhAAAAGAAAABQAAAAXBQAARCMAAPYJAADuJQAAEAAAACYAAAAIAAAA//////////8="/>
              </a:ext>
            </a:extLst>
          </p:cNvSpPr>
          <p:nvPr/>
        </p:nvSpPr>
        <p:spPr>
          <a:xfrm>
            <a:off x="827405" y="5732780"/>
            <a:ext cx="791845" cy="433070"/>
          </a:xfrm>
          <a:prstGeom prst="actionButtonBeginning">
            <a:avLst/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Title 3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CLAQAAAAAAANAWAAB+AgAAEAAAACYAAAAIAAAA//////////8="/>
              </a:ext>
            </a:extLst>
          </p:cNvSpPr>
          <p:nvPr/>
        </p:nvSpPr>
        <p:spPr>
          <a:xfrm>
            <a:off x="250825" y="0"/>
            <a:ext cx="3457575" cy="4051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spcBef>
                <a:spcPts val="0"/>
              </a:spcBef>
            </a:pPr>
            <a:r>
              <a:rPr sz="1600" i="1">
                <a:solidFill>
                  <a:srgbClr val="000000"/>
                </a:solidFill>
                <a:latin typeface="Tw Cen MT" pitchFamily="2" charset="0"/>
                <a:ea typeface="Tw Cen MT" pitchFamily="2" charset="0"/>
                <a:cs typeface="Tw Cen MT" pitchFamily="2" charset="0"/>
              </a:rPr>
              <a:t>Bingo</a:t>
            </a:r>
            <a:endParaRPr sz="1600" i="1">
              <a:solidFill>
                <a:srgbClr val="000000"/>
              </a:solidFill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5" name="Content Placeholder 2"/>
          <p:cNvSpPr>
            <a:spLocks noGrp="1" noChangeArrowheads="1"/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D6BQAAlgUAAMwaAABwCAAAEAAAACYAAAAIAAAA//////////8="/>
              </a:ext>
            </a:extLst>
          </p:cNvSpPr>
          <p:nvPr>
            <p:ph type="obj" sz="quarter" idx="4294967295"/>
          </p:nvPr>
        </p:nvSpPr>
        <p:spPr>
          <a:xfrm>
            <a:off x="971550" y="908050"/>
            <a:ext cx="338455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>
              <a:spcBef>
                <a:spcPts val="0"/>
              </a:spcBef>
              <a:buNone/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Question R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pic>
        <p:nvPicPr>
          <p:cNvPr id="6" name="Left Arrow 48">
            <a:hlinkClick r:id="" action="ppaction://hlinkshowjump?jump=firstslide"/>
          </p:cNvPr>
          <p:cNvPicPr>
            <a:extLst>
              <a:ext uri="smNativeData">
                <pr:smNativeData xmlns:pr="smNativeData" val="SMDATA_15_iKO5XBMAAAAlAAAAEQ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lLbSBf///wEAAAAAAAAAAAAAAAAAAAAAAAAAAAAAAAAAAAAAAAAAAAAAAAJ/f38A693DA8zMzADAwP8Af39/AAAAAAAAAAAAAAAAAP///wAAAAAAIQAAABgAAAAUAAAAgjAAAF8mAAAeNQAAkCk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885430" y="6237605"/>
            <a:ext cx="749300" cy="51879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Rounded Rectangle 1"/>
          <p:cNvSpPr>
            <a:extLst>
              <a:ext uri="smNativeData">
                <pr:smNativeData xmlns:pr="smNativeData" val="SMDATA_13_iKO5XBMAAAAlAAAAZQAAAA0AAAAAkAAAAEgAAACQAAAASAAAAAAAAAABAAAAAAAAAAEAAABQAAAAVFVVVVVV1T8AAAAAAADwvwAAAAAAAOA/AAAAAAAA4D8AAAAAAADgPwAAAAAAAOA/AAAAAAAA4D8AAAAAAADgPwAAAAAAAOA/AAAAAAAA4D8CAAAAjAAAAAEAAAAAAAAAlLbSDP///wgpAAAAAAAAAAAAAAAAAAAAAAAAAAAAAAAAAAAAeAAAAAEAAABAAAAAAAAAAAAAAABaAAAAAAAAAAAAAAAAAAAAAAAAAAAAAAAAAAAAAAAAAAAAAAAAAAAAAAAAAAAAAAAAAAAAAAAAAAAAAAAAAAAAAAAAAAAAAAAAAAAAFAAAADwAAAABAAAAAAAAAFWLuAAo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VYu4AH9/fwDr3cMDzMzMAMDA/wB/f38AAAAAAAAAAAAAAAAAAAAAAAAAAAAhAAAAGAAAABQAAADIHgAAygsAAPs0AACTHAAAEAAAACYAAAAIAAAA//////////8="/>
              </a:ext>
            </a:extLst>
          </p:cNvSpPr>
          <p:nvPr/>
        </p:nvSpPr>
        <p:spPr>
          <a:xfrm>
            <a:off x="5003800" y="1916430"/>
            <a:ext cx="3608705" cy="2728595"/>
          </a:xfrm>
          <a:prstGeom prst="roundRect">
            <a:avLst>
              <a:gd name="adj" fmla="val 16667"/>
            </a:avLst>
          </a:prstGeom>
          <a:solidFill>
            <a:schemeClr val="accent1">
              <a:alpha val="59000"/>
            </a:schemeClr>
          </a:solidFill>
          <a:ln w="25400" cap="flat" cmpd="sng" algn="ctr">
            <a:solidFill>
              <a:srgbClr val="558BB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6000">
                <a:latin typeface="Tw Cen MT" pitchFamily="2" charset="0"/>
                <a:ea typeface="Tw Cen MT" pitchFamily="2" charset="0"/>
                <a:cs typeface="Tw Cen MT" pitchFamily="2" charset="0"/>
              </a:rPr>
              <a:t>20</a:t>
            </a:r>
            <a:endParaRPr sz="60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8" name="Content Placeholder 3"/>
          <p:cNvSpPr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CPIAAArQwAAFAmAADlDgAAEAAAACYAAAAIAAAA//////////8="/>
              </a:ext>
            </a:extLst>
          </p:cNvSpPr>
          <p:nvPr/>
        </p:nvSpPr>
        <p:spPr>
          <a:xfrm>
            <a:off x="5292725" y="2060575"/>
            <a:ext cx="935355" cy="3606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0"/>
              </a:spcBef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Answer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</p:spTree>
  </p:cSld>
  <p:clrMapOvr>
    <a:masterClrMapping/>
  </p:clrMapOvr>
  <p:transition spd="fast" p14:dur="800" advClick="0">
    <p:extLst>
      <p:ext uri="smNativeData">
        <pr:smNativeData xmlns:pr="smNativeData" val="iKO5XAAAAAAgAwAAAAAAAAAAAAACAAAAAAAAAAAAAAAAAAAAAA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 advAuto="0"/>
    </p:bldLst>
    <p:extLst>
      <p:ext uri="smNativeData">
        <pr:smNativeData xmlns:pr="smNativeData" val="iKO5XAEAAAAFAAAA/////wEAAAABAAAAAAAAAAAAAAAAAAAAAAAAAA=="/>
      </p:ext>
    </p:extLst>
  </p:timing>
</p:sld>
</file>

<file path=ppt/slides/slide19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5"/>
          <p:cNvSpPr>
            <a:extLst>
              <a:ext uri="smNativeData">
                <pr:smNativeData xmlns:pr="smNativeData" val="SMDATA_13_iKO5XBMAAAAlAAAA9QEAAA0AAAAAkAAAAEgAAACQAAAASAAAAAAAAAABAAAAAAAAAAEAAABQAAAALeNDTwVm77+wBVuwBVv1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4WaAH9/fwAAAAADzMzMAMDA/wB/f38AAAAAAAAAAAAAAAAAAAAAAAAAAAAhAAAAGAAAABQAAACmBAAAygsAAHgZAABnHgAAEAAAACYAAAAIAAAA//////////8="/>
              </a:ext>
            </a:extLst>
          </p:cNvSpPr>
          <p:nvPr/>
        </p:nvSpPr>
        <p:spPr>
          <a:xfrm>
            <a:off x="755650" y="1916430"/>
            <a:ext cx="3384550" cy="3025775"/>
          </a:xfrm>
          <a:prstGeom prst="wedgeRoundRectCallout">
            <a:avLst>
              <a:gd name="adj1" fmla="val -49060"/>
              <a:gd name="adj2" fmla="val 66736"/>
              <a:gd name="adj3" fmla="val 12500"/>
            </a:avLst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2800">
                <a:solidFill>
                  <a:srgbClr val="000000"/>
                </a:solidFill>
              </a:rPr>
              <a:t>3% of 600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3" name="Action Button: Beginning 6">
            <a:hlinkClick r:id="rId2" action="ppaction://hlinksldjump"/>
          </p:cNvPr>
          <p:cNvSpPr>
            <a:extLst>
              <a:ext uri="smNativeData">
                <pr:smNativeData xmlns:pr="smNativeData" val="SMDATA_13_iKO5XBMAAAAlAAAAwwIAAA0AAAAAkAAAAEgAAACQAAAASAAAAAAAAAABAAAAAAAAAAEAAABQAAAANDMzMzMzwz8AAAAAAADg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4WaAH9/fwAAAAADzMzMAMDA/wB/f38AAAAAAAAAAAAAAAAAAAAAAAAAAAAhAAAAGAAAABQAAAAXBQAARCMAAPYJAADuJQAAEAAAACYAAAAIAAAA//////////8="/>
              </a:ext>
            </a:extLst>
          </p:cNvSpPr>
          <p:nvPr/>
        </p:nvSpPr>
        <p:spPr>
          <a:xfrm>
            <a:off x="827405" y="5732780"/>
            <a:ext cx="791845" cy="433070"/>
          </a:xfrm>
          <a:prstGeom prst="actionButtonBeginning">
            <a:avLst/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Title 3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LAQAAAAAAANAWAAB+AgAAEAAAACYAAAAIAAAA//////////8="/>
              </a:ext>
            </a:extLst>
          </p:cNvSpPr>
          <p:nvPr/>
        </p:nvSpPr>
        <p:spPr>
          <a:xfrm>
            <a:off x="250825" y="0"/>
            <a:ext cx="3457575" cy="4051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spcBef>
                <a:spcPts val="0"/>
              </a:spcBef>
            </a:pPr>
            <a:r>
              <a:rPr sz="1600" i="1">
                <a:solidFill>
                  <a:srgbClr val="000000"/>
                </a:solidFill>
                <a:latin typeface="Tw Cen MT" pitchFamily="2" charset="0"/>
                <a:ea typeface="Tw Cen MT" pitchFamily="2" charset="0"/>
                <a:cs typeface="Tw Cen MT" pitchFamily="2" charset="0"/>
              </a:rPr>
              <a:t>Bingo</a:t>
            </a:r>
            <a:endParaRPr sz="1600" i="1">
              <a:solidFill>
                <a:srgbClr val="000000"/>
              </a:solidFill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5" name="Content Placeholder 2"/>
          <p:cNvSpPr>
            <a:spLocks noGrp="1" noChangeArrowheads="1"/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6BQAACQYAAMwaAABUCQAAEAAAACYAAAAIAAAA//////////8="/>
              </a:ext>
            </a:extLst>
          </p:cNvSpPr>
          <p:nvPr>
            <p:ph type="obj" sz="quarter" idx="4294967295"/>
          </p:nvPr>
        </p:nvSpPr>
        <p:spPr>
          <a:xfrm>
            <a:off x="971550" y="981075"/>
            <a:ext cx="3384550" cy="5353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>
              <a:spcBef>
                <a:spcPts val="0"/>
              </a:spcBef>
              <a:buNone/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Question S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pic>
        <p:nvPicPr>
          <p:cNvPr id="6" name="Left Arrow 48">
            <a:hlinkClick r:id="" action="ppaction://hlinkshowjump?jump=firstslide"/>
          </p:cNvPr>
          <p:cNvPicPr>
            <a:extLst>
              <a:ext uri="smNativeData">
                <pr:smNativeData xmlns:pr="smNativeData" val="SMDATA_15_iKO5XBMAAAAlAAAAEQ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gjAAAF8mAAAeNQAAkCk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885430" y="6237605"/>
            <a:ext cx="749300" cy="51879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Rounded Rectangle 1"/>
          <p:cNvSpPr>
            <a:extLst>
              <a:ext uri="smNativeData">
                <pr:smNativeData xmlns:pr="smNativeData" val="SMDATA_13_iKO5XBMAAAAlAAAAZQAAAA0AAAAAkAAAAEgAAACQAAAASAAAAAAAAAABAAAAAAAAAAEAAABQAAAAVFVVVVVV1T8AAAAAAADwvwAAAAAAAOA/AAAAAAAA4D8AAAAAAADgPwAAAAAAAOA/AAAAAAAA4D8AAAAAAADgPwAAAAAAAOA/AAAAAAAA4D8CAAAAjAAAAAEAAAAAAAAAlLbSDP///wgpAAAAAAAAAAAAAAAAAAAAAAAAAAAAAAAAAAAAeAAAAAEAAABAAAAAAAAAAAAAAABaAAAAAAAAAAAAAAAAAAAAAAAAAAAAAAAAAAAAAAAAAAAAAAAAAAAAAAAAAAAAAAAAAAAAAAAAAAAAAAAAAAAAAAAAAAAAAAAAAAAAFAAAADwAAAABAAAAAAAAAFWLuAAo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VYu4AH9/fwAAAAADzMzMAMDA/wB/f38AAAAAAAAAAAAAAAAAAAAAAAAAAAAhAAAAGAAAABQAAADIHgAAygsAAPs0AACTHAAAEAAAACYAAAAIAAAA//////////8="/>
              </a:ext>
            </a:extLst>
          </p:cNvSpPr>
          <p:nvPr/>
        </p:nvSpPr>
        <p:spPr>
          <a:xfrm>
            <a:off x="5003800" y="1916430"/>
            <a:ext cx="3608705" cy="2728595"/>
          </a:xfrm>
          <a:prstGeom prst="roundRect">
            <a:avLst>
              <a:gd name="adj" fmla="val 16667"/>
            </a:avLst>
          </a:prstGeom>
          <a:solidFill>
            <a:schemeClr val="accent1">
              <a:alpha val="59000"/>
            </a:schemeClr>
          </a:solidFill>
          <a:ln w="25400" cap="flat" cmpd="sng" algn="ctr">
            <a:solidFill>
              <a:srgbClr val="558BB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6000">
                <a:latin typeface="Tw Cen MT" pitchFamily="2" charset="0"/>
                <a:ea typeface="Tw Cen MT" pitchFamily="2" charset="0"/>
                <a:cs typeface="Tw Cen MT" pitchFamily="2" charset="0"/>
              </a:rPr>
              <a:t>18</a:t>
            </a:r>
            <a:endParaRPr sz="60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8" name="Content Placeholder 3"/>
          <p:cNvSpPr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IAAArQwAAFAmAADlDgAAEAAAACYAAAAIAAAA//////////8="/>
              </a:ext>
            </a:extLst>
          </p:cNvSpPr>
          <p:nvPr/>
        </p:nvSpPr>
        <p:spPr>
          <a:xfrm>
            <a:off x="5292725" y="2060575"/>
            <a:ext cx="935355" cy="3606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0"/>
              </a:spcBef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Answer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</p:spTree>
  </p:cSld>
  <p:clrMapOvr>
    <a:masterClrMapping/>
  </p:clrMapOvr>
  <p:transition spd="fast" p14:dur="800" advClick="0">
    <p:extLst>
      <p:ext uri="smNativeData">
        <pr:smNativeData xmlns:pr="smNativeData" val="iKO5XAAAAAAgAwAAAAAAAAAAAAACAAAAAAAAAAAAAAAAAAAAAA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 advAuto="0"/>
    </p:bldLst>
    <p:extLst>
      <p:ext uri="smNativeData">
        <pr:smNativeData xmlns:pr="smNativeData" val="iKO5XAEAAAAFAAAA/////wEAAAABAAAAAAAAAAAAAAAAAAAAAAAAAA=="/>
      </p:ext>
    </p:extLst>
  </p:timing>
</p:sld>
</file>

<file path=ppt/slides/slide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EAAAAAAAAANV1+AP///wgAAAAAAAAAAAAAAAAAAAAAAAAAAAAAAAAAAAAAeAAAAAEAAABAAAAAAAAAAAAAAABaAAAAAAAAAAAAAAAAAAAAAAAAAAAAAAAAAAAAAAAAAAAAAAAAAAAAAAAAAAAAAAAAAAAAAAAAAAAAAAAAAAAAAAAAAAAAAAAAAAAAFAAAADwAAAABAAAAAAAAADVdfgAQAAAAAQAAACMAAAAjAAAAIwAAAB4AAAAAAAAAZAAAAGQAAAAAAAAAZAAAAGQAAAAVAAAAYAAAAAAAAAAAAAAADwAAACADAAAAAAAAAAAAAAEAAACgMgAAVgcAAKr4//8BAAAAf39/AAEAAABkAAAAAAAAABQAAABAHwAAAAAAACYAAAAAAAAAwOD//wAAAAAmAAAAZAAAABYAAABMAAAAAQAAAAAAAAAHAAAAAAAAAAEAAAAAAAAANwAAAAAAAAAvAAAAZAAAAGQAAAAAAAAAy8vLADcAAAAAAAAALwAAAGQAAABkAAAAAAAAABcAAAAUAAAAAAAAAAAAAAD/fwAA/38AAAAAAAAJAAAABAAAAAAAAAAMAAAAEAAAAAAAAAAAAAAAAAAAAAAAAAAeAAAAaAAAAAAAAAAAAAAAAAAAAAAAAAAAAAAAECcAABAnAAAAAAAAAAAAAAAAAAAAAAAAAAAAAAAAAAAAAAAAAAAAABQAAAAAAAAAwMD/AAAAAABkAAAAMgAAAAAAAABkAAAAAAAAAH9/fwAKAAAAHwAAAFQAAAA1XX4A////AQAAAAAAAAAAAAAAAAAAAAAAAAAAAAAAAAAAAAAAAAAANV1+AH9/fwAAAAAAy8vLAMDA/wB/f38AAAAAAAAAAAAAAAAAAAAAAAAAAAAhAAAAGAAAABQAAABvAgAA6QoAADIIAADIDwAAEAAAACYAAAAIAAAA//////////8="/>
              </a:ext>
            </a:extLst>
          </p:cNvSpPr>
          <p:nvPr/>
        </p:nvSpPr>
        <p:spPr>
          <a:xfrm>
            <a:off x="395605" y="1773555"/>
            <a:ext cx="936625" cy="791845"/>
          </a:xfrm>
          <a:prstGeom prst="rect">
            <a:avLst/>
          </a:prstGeom>
          <a:solidFill>
            <a:srgbClr val="355D7E"/>
          </a:solidFill>
          <a:ln w="10160" cap="flat" cmpd="sng" algn="ctr">
            <a:solidFill>
              <a:srgbClr val="355D7E"/>
            </a:solidFill>
            <a:prstDash val="solid"/>
            <a:headEnd type="none"/>
            <a:tailEnd type="none"/>
          </a:ln>
          <a:effectLst>
            <a:outerShdw blurRad="12700" dist="29845" dir="5400000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Rectangle 50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EAAAAAAAAANV1+AP///wgAAAAAAAAAAAAAAAAAAAAAAAAAAAAAAAAAAAAAeAAAAAEAAABAAAAAAAAAAAAAAABaAAAAAAAAAAAAAAAAAAAAAAAAAAAAAAAAAAAAAAAAAAAAAAAAAAAAAAAAAAAAAAAAAAAAAAAAAAAAAAAAAAAAAAAAAAAAAAAAAAAAFAAAADwAAAABAAAAAAAAADVdfgAQAAAAAQAAACMAAAAjAAAAIwAAAB4AAAAAAAAAZAAAAGQAAAAAAAAAZAAAAGQAAAAVAAAAYAAAAAAAAAAAAAAADwAAACADAAAAAAAAAAAAAAEAAACgMgAAVgcAAKr4//8BAAAAf39/AAEAAABkAAAAAAAAABQAAABAHwAAAAAAACYAAAAAAAAAwOD//wAAAAAmAAAAZAAAABYAAABMAAAAAQAAAAAAAAAHAAAAAAAAAAEAAAAAAAAANwAAAAAAAAAvAAAAZAAAAGQAAAAAAAAAy8vLADcAAAAAAAAALwAAAGQAAABkAAAAAAAAABcAAAAUAAAAAAAAAAAAAAD/fwAA/38AAAAAAAAJAAAABAAAAAAAAAAMAAAAEAAAAAAAAAAAAAAAAAAAAAAAAAAeAAAAaAAAAAAAAAAAAAAAAAAAAAAAAAAAAAAAECcAABAnAAAAAAAAAAAAAAAAAAAAAAAAAAAAAAAAAAAAAAAAAAAAABQAAAAAAAAAwMD/AAAAAABkAAAAMgAAAAAAAABkAAAAAAAAAH9/fwAKAAAAHwAAAFQAAAA1XX4A////AQAAAAAAAAAAAAAAAAAAAAAAAAAAAAAAAAAAAAAAAAAANV1+AH9/fwAAAAAAy8vLAMDA/wB/f38AAAAAAAAAAAAAAAAAAAAAAAAAAAAhAAAAGAAAABQAAACiCAAA6QoAAGUOAADIDwAAEAAAACYAAAAIAAAA//////////8="/>
              </a:ext>
            </a:extLst>
          </p:cNvSpPr>
          <p:nvPr/>
        </p:nvSpPr>
        <p:spPr>
          <a:xfrm>
            <a:off x="1403350" y="1773555"/>
            <a:ext cx="936625" cy="791845"/>
          </a:xfrm>
          <a:prstGeom prst="rect">
            <a:avLst/>
          </a:prstGeom>
          <a:solidFill>
            <a:srgbClr val="355D7E"/>
          </a:solidFill>
          <a:ln w="10160" cap="flat" cmpd="sng" algn="ctr">
            <a:solidFill>
              <a:srgbClr val="355D7E"/>
            </a:solidFill>
            <a:prstDash val="solid"/>
            <a:headEnd type="none"/>
            <a:tailEnd type="none"/>
          </a:ln>
          <a:effectLst>
            <a:outerShdw blurRad="12700" dist="29845" dir="5400000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Rectangle 51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EAAAAAAAAANV1+AP///wgAAAAAAAAAAAAAAAAAAAAAAAAAAAAAAAAAAAAAeAAAAAEAAABAAAAAAAAAAAAAAABaAAAAAAAAAAAAAAAAAAAAAAAAAAAAAAAAAAAAAAAAAAAAAAAAAAAAAAAAAAAAAAAAAAAAAAAAAAAAAAAAAAAAAAAAAAAAAAAAAAAAFAAAADwAAAABAAAAAAAAADVdfgAQAAAAAQAAACMAAAAjAAAAIwAAAB4AAAAAAAAAZAAAAGQAAAAAAAAAZAAAAGQAAAAVAAAAYAAAAAAAAAAAAAAADwAAACADAAAAAAAAAAAAAAEAAACgMgAAVgcAAKr4//8BAAAAf39/AAEAAABkAAAAAAAAABQAAABAHwAAAAAAACYAAAAAAAAAwOD//wAAAAAmAAAAZAAAABYAAABMAAAAAQAAAAAAAAAHAAAAAAAAAAEAAAAAAAAANwAAAAAAAAAvAAAAZAAAAGQAAAAAAAAAy8vLADcAAAAAAAAALwAAAGQAAABkAAAAAAAAABcAAAAUAAAAAAAAAAAAAAD/fwAA/38AAAAAAAAJAAAABAAAAAAAAAAMAAAAEAAAAAAAAAAAAAAAAAAAAAAAAAAeAAAAaAAAAAAAAAAAAAAAAAAAAAAAAAAAAAAAECcAABAnAAAAAAAAAAAAAAAAAAAAAAAAAAAAAAAAAAAAAAAAAAAAABQAAAAAAAAAwMD/AAAAAABkAAAAMgAAAAAAAABkAAAAAAAAAH9/fwAKAAAAHwAAAFQAAAA1XX4A////AQAAAAAAAAAAAAAAAAAAAAAAAAAAAAAAAAAAAAAAAAAANV1+AH9/fwAAAAAAy8vLAMDA/wB/f38AAAAAAAAAAAAAAAAAAAAAAAAAAAAhAAAAGAAAABQAAADWDgAA6QoAAJkUAADIDwAAEAAAACYAAAAIAAAA//////////8="/>
              </a:ext>
            </a:extLst>
          </p:cNvSpPr>
          <p:nvPr/>
        </p:nvSpPr>
        <p:spPr>
          <a:xfrm>
            <a:off x="2411730" y="1773555"/>
            <a:ext cx="936625" cy="791845"/>
          </a:xfrm>
          <a:prstGeom prst="rect">
            <a:avLst/>
          </a:prstGeom>
          <a:solidFill>
            <a:srgbClr val="355D7E"/>
          </a:solidFill>
          <a:ln w="10160" cap="flat" cmpd="sng" algn="ctr">
            <a:solidFill>
              <a:srgbClr val="355D7E"/>
            </a:solidFill>
            <a:prstDash val="solid"/>
            <a:headEnd type="none"/>
            <a:tailEnd type="none"/>
          </a:ln>
          <a:effectLst>
            <a:outerShdw blurRad="12700" dist="29845" dir="5400000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" name="Rectangle 52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EAAAAAAAAANV1+AP///wgAAAAAAAAAAAAAAAAAAAAAAAAAAAAAAAAAAAAAeAAAAAEAAABAAAAAAAAAAAAAAABaAAAAAAAAAAAAAAAAAAAAAAAAAAAAAAAAAAAAAAAAAAAAAAAAAAAAAAAAAAAAAAAAAAAAAAAAAAAAAAAAAAAAAAAAAAAAAAAAAAAAFAAAADwAAAABAAAAAAAAADVdfgAQAAAAAQAAACMAAAAjAAAAIwAAAB4AAAAAAAAAZAAAAGQAAAAAAAAAZAAAAGQAAAAVAAAAYAAAAAAAAAAAAAAADwAAACADAAAAAAAAAAAAAAEAAACgMgAAVgcAAKr4//8BAAAAf39/AAEAAABkAAAAAAAAABQAAABAHwAAAAAAACYAAAAAAAAAwOD//wAAAAAmAAAAZAAAABYAAABMAAAAAQAAAAAAAAAHAAAAAAAAAAEAAAAAAAAANwAAAAAAAAAvAAAAZAAAAGQAAAAAAAAAy8vLADcAAAAAAAAALwAAAGQAAABkAAAAAAAAABcAAAAUAAAAAAAAAAAAAAD/fwAA/38AAAAAAAAJAAAABAAAAAAAAAAMAAAAEAAAAAAAAAAAAAAAAAAAAAAAAAAeAAAAaAAAAAAAAAAAAAAAAAAAAAAAAAAAAAAAECcAABAnAAAAAAAAAAAAAAAAAAAAAAAAAAAAAAAAAAAAAAAAAAAAABQAAAAAAAAAwMD/AAAAAABkAAAAMgAAAAAAAABkAAAAAAAAAH9/fwAKAAAAHwAAAFQAAAA1XX4A////AQAAAAAAAAAAAAAAAAAAAAAAAAAAAAAAAAAAAAAAAAAANV1+AH9/fwAAAAAAy8vLAMDA/wB/f38AAAAAAAAAAAAAAAAAAAAAAAAAAAAhAAAAGAAAABQAAAAJFQAA6QoAAMwaAADIDwAAEAAAACYAAAAIAAAA//////////8="/>
              </a:ext>
            </a:extLst>
          </p:cNvSpPr>
          <p:nvPr/>
        </p:nvSpPr>
        <p:spPr>
          <a:xfrm>
            <a:off x="3419475" y="1773555"/>
            <a:ext cx="936625" cy="791845"/>
          </a:xfrm>
          <a:prstGeom prst="rect">
            <a:avLst/>
          </a:prstGeom>
          <a:solidFill>
            <a:srgbClr val="355D7E"/>
          </a:solidFill>
          <a:ln w="10160" cap="flat" cmpd="sng" algn="ctr">
            <a:solidFill>
              <a:srgbClr val="355D7E"/>
            </a:solidFill>
            <a:prstDash val="solid"/>
            <a:headEnd type="none"/>
            <a:tailEnd type="none"/>
          </a:ln>
          <a:effectLst>
            <a:outerShdw blurRad="12700" dist="29845" dir="5400000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" name="Rectangle 53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EAAAAAAAAANV1+AP///wgAAAAAAAAAAAAAAAAAAAAAAAAAAAAAAAAAAAAAeAAAAAEAAABAAAAAAAAAAAAAAABaAAAAAAAAAAAAAAAAAAAAAAAAAAAAAAAAAAAAAAAAAAAAAAAAAAAAAAAAAAAAAAAAAAAAAAAAAAAAAAAAAAAAAAAAAAAAAAAAAAAAFAAAADwAAAABAAAAAAAAADVdfgAQAAAAAQAAACMAAAAjAAAAIwAAAB4AAAAAAAAAZAAAAGQAAAAAAAAAZAAAAGQAAAAVAAAAYAAAAAAAAAAAAAAADwAAACADAAAAAAAAAAAAAAEAAACgMgAAVgcAAKr4//8BAAAAf39/AAEAAABkAAAAAAAAABQAAABAHwAAAAAAACYAAAAAAAAAwOD//wAAAAAmAAAAZAAAABYAAABMAAAAAQAAAAAAAAAHAAAAAAAAAAEAAAAAAAAANwAAAAAAAAAvAAAAZAAAAGQAAAAAAAAAy8vLADcAAAAAAAAALwAAAGQAAABkAAAAAAAAABcAAAAUAAAAAAAAAAAAAAD/fwAA/38AAAAAAAAJAAAABAAAAOz/AAAMAAAAEAAAAAAAAAAAAAAAAAAAAAAAAAAeAAAAaAAAAAAAAAAAAAAAAAAAAAAAAAAAAAAAECcAABAnAAAAAAAAAAAAAAAAAAAAAAAAAAAAAAAAAAAAAAAAAAAAABQAAAAAAAAAwMD/AAAAAABkAAAAMgAAAAAAAABkAAAAAAAAAH9/fwAKAAAAHwAAAFQAAAA1XX4A////AQAAAAAAAAAAAAAAAAAAAAAAAAAAAAAAAAAAAAAAAAAANV1+AH9/fwAAAAAAy8vLAMDA/wB/f38AAAAAAAAAAAAAAAAAAAAAAAAAAAAhAAAAGAAAABQAAAA9GwAA6QoAAAAhAADIDwAAEAAAACYAAAAIAAAA//////////8="/>
              </a:ext>
            </a:extLst>
          </p:cNvSpPr>
          <p:nvPr/>
        </p:nvSpPr>
        <p:spPr>
          <a:xfrm>
            <a:off x="4427855" y="1773555"/>
            <a:ext cx="936625" cy="791845"/>
          </a:xfrm>
          <a:prstGeom prst="rect">
            <a:avLst/>
          </a:prstGeom>
          <a:solidFill>
            <a:srgbClr val="355D7E"/>
          </a:solidFill>
          <a:ln w="10160" cap="flat" cmpd="sng" algn="ctr">
            <a:solidFill>
              <a:srgbClr val="355D7E"/>
            </a:solidFill>
            <a:prstDash val="solid"/>
            <a:headEnd type="none"/>
            <a:tailEnd type="none"/>
          </a:ln>
          <a:effectLst>
            <a:outerShdw blurRad="12700" dist="29845" dir="5400000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" name="Rectangle 54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EAAAAAAAAANV1+AP///wgAAAAAAAAAAAAAAAAAAAAAAAAAAAAAAAAAAAAAeAAAAAEAAABAAAAAAAAAAAAAAABaAAAAAAAAAAAAAAAAAAAAAAAAAAAAAAAAAAAAAAAAAAAAAAAAAAAAAAAAAAAAAAAAAAAAAAAAAAAAAAAAAAAAAAAAAAAAAAAAAAAAFAAAADwAAAABAAAAAAAAADVdfgAQAAAAAQAAACMAAAAjAAAAIwAAAB4AAAAAAAAAZAAAAGQAAAAAAAAAZAAAAGQAAAAVAAAAYAAAAAAAAAAAAAAADwAAACADAAAAAAAAAAAAAAEAAACgMgAAVgcAAKr4//8BAAAAf39/AAEAAABkAAAAAAAAABQAAABAHwAAAAAAACYAAAAAAAAAwOD//wAAAAAmAAAAZAAAABYAAABMAAAAAQAAAAAAAAAHAAAAAAAAAAEAAAAAAAAANwAAAAAAAAAvAAAAZAAAAGQAAAAAAAAAy8vLADcAAAAAAAAALwAAAGQAAABkAAAAAAAAABcAAAAUAAAAAAAAAAAAAAD/fwAA/38AAAAAAAAJAAAABAAAAJr/AAAMAAAAEAAAAAAAAAAAAAAAAAAAAAAAAAAeAAAAaAAAAAAAAAAAAAAAAAAAAAAAAAAAAAAAECcAABAnAAAAAAAAAAAAAAAAAAAAAAAAAAAAAAAAAAAAAAAAAAAAABQAAAAAAAAAwMD/AAAAAABkAAAAMgAAAAAAAABkAAAAAAAAAH9/fwAKAAAAHwAAAFQAAAA1XX4A////AQAAAAAAAAAAAAAAAAAAAAAAAAAAAAAAAAAAAAAAAAAANV1+AH9/fwAAAAAAy8vLAMDA/wB/f38AAAAAAAAAAAAAAAAAAAAAAAAAAAAhAAAAGAAAABQAAABvAgAAORAAADIIAAAYFQAAEAAAACYAAAAIAAAA//////////8="/>
              </a:ext>
            </a:extLst>
          </p:cNvSpPr>
          <p:nvPr/>
        </p:nvSpPr>
        <p:spPr>
          <a:xfrm>
            <a:off x="395605" y="2637155"/>
            <a:ext cx="936625" cy="791845"/>
          </a:xfrm>
          <a:prstGeom prst="rect">
            <a:avLst/>
          </a:prstGeom>
          <a:solidFill>
            <a:srgbClr val="355D7E"/>
          </a:solidFill>
          <a:ln w="10160" cap="flat" cmpd="sng" algn="ctr">
            <a:solidFill>
              <a:srgbClr val="355D7E"/>
            </a:solidFill>
            <a:prstDash val="solid"/>
            <a:headEnd type="none"/>
            <a:tailEnd type="none"/>
          </a:ln>
          <a:effectLst>
            <a:outerShdw blurRad="12700" dist="29845" dir="5400000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" name="Rectangle 55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EAAAAAAAAANV1+AP///wgAAAAAAAAAAAAAAAAAAAAAAAAAAAAAAAAAAAAAeAAAAAEAAABAAAAAAAAAAAAAAABaAAAAAAAAAAAAAAAAAAAAAAAAAAAAAAAAAAAAAAAAAAAAAAAAAAAAAAAAAAAAAAAAAAAAAAAAAAAAAAAAAAAAAAAAAAAAAAAAAAAAFAAAADwAAAABAAAAAAAAADVdfgAQAAAAAQAAACMAAAAjAAAAIwAAAB4AAAAAAAAAZAAAAGQAAAAAAAAAZAAAAGQAAAAVAAAAYAAAAAAAAAAAAAAADwAAACADAAAAAAAAAAAAAAEAAACgMgAAVgcAAKr4//8BAAAAf39/AAEAAABkAAAAAAAAABQAAABAHwAAAAAAACYAAAAAAAAAwOD//wAAAAAmAAAAZAAAABYAAABMAAAAAQAAAAAAAAAHAAAAAAAAAAEAAAAAAAAANwAAAAAAAAAvAAAAZAAAAGQAAAAAAAAAy8vLADcAAAAAAAAALwAAAGQAAABkAAAAAAAAABcAAAAUAAAAAAAAAAAAAAD/fwAA/38AAAAAAAAJAAAABAAAAAAAAAAMAAAAEAAAAAAAAAAAAAAAAAAAAAAAAAAeAAAAaAAAAAAAAAAAAAAAAAAAAAAAAAAAAAAAECcAABAnAAAAAAAAAAAAAAAAAAAAAAAAAAAAAAAAAAAAAAAAAAAAABQAAAAAAAAAwMD/AAAAAABkAAAAMgAAAAAAAABkAAAAAAAAAH9/fwAKAAAAHwAAAFQAAAA1XX4A////AQAAAAAAAAAAAAAAAAAAAAAAAAAAAAAAAAAAAAAAAAAANV1+AH9/fwAAAAAAy8vLAMDA/wB/f38AAAAAAAAAAAAAAAAAAAAAAAAAAAAhAAAAGAAAABQAAACiCAAAORAAAGUOAAAYFQAAEAAAACYAAAAIAAAA//////////8="/>
              </a:ext>
            </a:extLst>
          </p:cNvSpPr>
          <p:nvPr/>
        </p:nvSpPr>
        <p:spPr>
          <a:xfrm>
            <a:off x="1403350" y="2637155"/>
            <a:ext cx="936625" cy="791845"/>
          </a:xfrm>
          <a:prstGeom prst="rect">
            <a:avLst/>
          </a:prstGeom>
          <a:solidFill>
            <a:srgbClr val="355D7E"/>
          </a:solidFill>
          <a:ln w="10160" cap="flat" cmpd="sng" algn="ctr">
            <a:solidFill>
              <a:srgbClr val="355D7E"/>
            </a:solidFill>
            <a:prstDash val="solid"/>
            <a:headEnd type="none"/>
            <a:tailEnd type="none"/>
          </a:ln>
          <a:effectLst>
            <a:outerShdw blurRad="12700" dist="29845" dir="5400000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" name="Rectangle 56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EAAAAAAAAANV1+AP///wgAAAAAAAAAAAAAAAAAAAAAAAAAAAAAAAAAAAAAeAAAAAEAAABAAAAAAAAAAAAAAABaAAAAAAAAAAAAAAAAAAAAAAAAAAAAAAAAAAAAAAAAAAAAAAAAAAAAAAAAAAAAAAAAAAAAAAAAAAAAAAAAAAAAAAAAAAAAAAAAAAAAFAAAADwAAAABAAAAAAAAADVdfgAQAAAAAQAAACMAAAAjAAAAIwAAAB4AAAAAAAAAZAAAAGQAAAAAAAAAZAAAAGQAAAAVAAAAYAAAAAAAAAAAAAAADwAAACADAAAAAAAAAAAAAAEAAACgMgAAVgcAAKr4//8BAAAAf39/AAEAAABkAAAAAAAAABQAAABAHwAAAAAAACYAAAAAAAAAwOD//wAAAAAmAAAAZAAAABYAAABMAAAAAQAAAAAAAAAHAAAAAAAAAAEAAAAAAAAANwAAAAAAAAAvAAAAZAAAAGQAAAAAAAAAy8vLADcAAAAAAAAALwAAAGQAAABkAAAAAAAAABcAAAAUAAAAAAAAAAAAAAD/fwAA/38AAAAAAAAJAAAABAAAAAAAAAAMAAAAEAAAAAAAAAAAAAAAAAAAAAAAAAAeAAAAaAAAAAAAAAAAAAAAAAAAAAAAAAAAAAAAECcAABAnAAAAAAAAAAAAAAAAAAAAAAAAAAAAAAAAAAAAAAAAAAAAABQAAAAAAAAAwMD/AAAAAABkAAAAMgAAAAAAAABkAAAAAAAAAH9/fwAKAAAAHwAAAFQAAAA1XX4A////AQAAAAAAAAAAAAAAAAAAAAAAAAAAAAAAAAAAAAAAAAAANV1+AH9/fwAAAAAAy8vLAMDA/wB/f38AAAAAAAAAAAAAAAAAAAAAAAAAAAAhAAAAGAAAABQAAADWDgAAORAAAJkUAAAYFQAAEAAAACYAAAAIAAAA//////////8="/>
              </a:ext>
            </a:extLst>
          </p:cNvSpPr>
          <p:nvPr/>
        </p:nvSpPr>
        <p:spPr>
          <a:xfrm>
            <a:off x="2411730" y="2637155"/>
            <a:ext cx="936625" cy="791845"/>
          </a:xfrm>
          <a:prstGeom prst="rect">
            <a:avLst/>
          </a:prstGeom>
          <a:solidFill>
            <a:srgbClr val="355D7E"/>
          </a:solidFill>
          <a:ln w="10160" cap="flat" cmpd="sng" algn="ctr">
            <a:solidFill>
              <a:srgbClr val="355D7E"/>
            </a:solidFill>
            <a:prstDash val="solid"/>
            <a:headEnd type="none"/>
            <a:tailEnd type="none"/>
          </a:ln>
          <a:effectLst>
            <a:outerShdw blurRad="12700" dist="29845" dir="5400000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" name="Rectangle 57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EAAAAAAAAANV1+AP///wgAAAAAAAAAAAAAAAAAAAAAAAAAAAAAAAAAAAAAeAAAAAEAAABAAAAAAAAAAAAAAABaAAAAAAAAAAAAAAAAAAAAAAAAAAAAAAAAAAAAAAAAAAAAAAAAAAAAAAAAAAAAAAAAAAAAAAAAAAAAAAAAAAAAAAAAAAAAAAAAAAAAFAAAADwAAAABAAAAAAAAADVdfgAQAAAAAQAAACMAAAAjAAAAIwAAAB4AAAAAAAAAZAAAAGQAAAAAAAAAZAAAAGQAAAAVAAAAYAAAAAAAAAAAAAAADwAAACADAAAAAAAAAAAAAAEAAACgMgAAVgcAAKr4//8BAAAAf39/AAEAAABkAAAAAAAAABQAAABAHwAAAAAAACYAAAAAAAAAwOD//wAAAAAmAAAAZAAAABYAAABMAAAAAQAAAAAAAAAHAAAAAAAAAAEAAAAAAAAANwAAAAAAAAAvAAAAZAAAAGQAAAAAAAAAy8vLADcAAAAAAAAALwAAAGQAAABkAAAAAAAAABcAAAAUAAAAAAAAAAAAAAD/fwAA/38AAAAAAAAJAAAABAAAAAAAAAAMAAAAEAAAAAAAAAAAAAAAAAAAAAAAAAAeAAAAaAAAAAAAAAAAAAAAAAAAAAAAAAAAAAAAECcAABAnAAAAAAAAAAAAAAAAAAAAAAAAAAAAAAAAAAAAAAAAAAAAABQAAAAAAAAAwMD/AAAAAABkAAAAMgAAAAAAAABkAAAAAAAAAH9/fwAKAAAAHwAAAFQAAAA1XX4A////AQAAAAAAAAAAAAAAAAAAAAAAAAAAAAAAAAAAAAAAAAAANV1+AH9/fwAAAAAAy8vLAMDA/wB/f38AAAAAAAAAAAAAAAAAAAAAAAAAAAAhAAAAGAAAABQAAAAJFQAAORAAAMwaAAAYFQAAEAAAACYAAAAIAAAA//////////8="/>
              </a:ext>
            </a:extLst>
          </p:cNvSpPr>
          <p:nvPr/>
        </p:nvSpPr>
        <p:spPr>
          <a:xfrm>
            <a:off x="3419475" y="2637155"/>
            <a:ext cx="936625" cy="791845"/>
          </a:xfrm>
          <a:prstGeom prst="rect">
            <a:avLst/>
          </a:prstGeom>
          <a:solidFill>
            <a:srgbClr val="355D7E"/>
          </a:solidFill>
          <a:ln w="10160" cap="flat" cmpd="sng" algn="ctr">
            <a:solidFill>
              <a:srgbClr val="355D7E"/>
            </a:solidFill>
            <a:prstDash val="solid"/>
            <a:headEnd type="none"/>
            <a:tailEnd type="none"/>
          </a:ln>
          <a:effectLst>
            <a:outerShdw blurRad="12700" dist="29845" dir="5400000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" name="Rectangle 58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EAAAAAAAAANV1+AP///wgAAAAAAAAAAAAAAAAAAAAAAAAAAAAAAAAAAAAAeAAAAAEAAABAAAAAAAAAAAAAAABaAAAAAAAAAAAAAAAAAAAAAAAAAAAAAAAAAAAAAAAAAAAAAAAAAAAAAAAAAAAAAAAAAAAAAAAAAAAAAAAAAAAAAAAAAAAAAAAAAAAAFAAAADwAAAABAAAAAAAAADVdfgAQAAAAAQAAACMAAAAjAAAAIwAAAB4AAAAAAAAAZAAAAGQAAAAAAAAAZAAAAGQAAAAVAAAAYAAAAAAAAAAAAAAADwAAACADAAAAAAAAAAAAAAEAAACgMgAAVgcAAKr4//8BAAAAf39/AAEAAABkAAAAAAAAABQAAABAHwAAAAAAACYAAAAAAAAAwOD//wAAAAAmAAAAZAAAABYAAABMAAAAAQAAAAAAAAAHAAAAAAAAAAEAAAAAAAAANwAAAAAAAAAvAAAAZAAAAGQAAAAAAAAAy8vLADcAAAAAAAAALwAAAGQAAABkAAAAAAAAABcAAAAUAAAAAAAAAAAAAAD/fwAA/38AAAAAAAAJAAAABAAAAAAAAAAMAAAAEAAAAAAAAAAAAAAAAAAAAAAAAAAeAAAAaAAAAAAAAAAAAAAAAAAAAAAAAAAAAAAAECcAABAnAAAAAAAAAAAAAAAAAAAAAAAAAAAAAAAAAAAAAAAAAAAAABQAAAAAAAAAwMD/AAAAAABkAAAAMgAAAAAAAABkAAAAAAAAAH9/fwAKAAAAHwAAAFQAAAA1XX4A////AQAAAAAAAAAAAAAAAAAAAAAAAAAAAAAAAAAAAAAAAAAANV1+AH9/fwAAAAAAy8vLAMDA/wB/f38AAAAAAAAAAAAAAAAAAAAAAAAAAAAhAAAAGAAAABQAAAA9GwAAORAAAAAhAAAYFQAAEAAAACYAAAAIAAAA//////////8="/>
              </a:ext>
            </a:extLst>
          </p:cNvSpPr>
          <p:nvPr/>
        </p:nvSpPr>
        <p:spPr>
          <a:xfrm>
            <a:off x="4427855" y="2637155"/>
            <a:ext cx="936625" cy="791845"/>
          </a:xfrm>
          <a:prstGeom prst="rect">
            <a:avLst/>
          </a:prstGeom>
          <a:solidFill>
            <a:srgbClr val="355D7E"/>
          </a:solidFill>
          <a:ln w="10160" cap="flat" cmpd="sng" algn="ctr">
            <a:solidFill>
              <a:srgbClr val="355D7E"/>
            </a:solidFill>
            <a:prstDash val="solid"/>
            <a:headEnd type="none"/>
            <a:tailEnd type="none"/>
          </a:ln>
          <a:effectLst>
            <a:outerShdw blurRad="12700" dist="29845" dir="5400000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" name="Rectangle 59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EAAAAAAAAANV1+AP///wgAAAAAAAAAAAAAAAAAAAAAAAAAAAAAAAAAAAAAeAAAAAEAAABAAAAAAAAAAAAAAABaAAAAAAAAAAAAAAAAAAAAAAAAAAAAAAAAAAAAAAAAAAAAAAAAAAAAAAAAAAAAAAAAAAAAAAAAAAAAAAAAAAAAAAAAAAAAAAAAAAAAFAAAADwAAAABAAAAAAAAADVdfgAQAAAAAQAAACMAAAAjAAAAIwAAAB4AAAAAAAAAZAAAAGQAAAAAAAAAZAAAAGQAAAAVAAAAYAAAAAAAAAAAAAAADwAAACADAAAAAAAAAAAAAAEAAACgMgAAVgcAAKr4//8BAAAAf39/AAEAAABkAAAAAAAAABQAAABAHwAAAAAAACYAAAAAAAAAwOD//wAAAAAmAAAAZAAAABYAAABMAAAAAQAAAAAAAAAHAAAAAAAAAAEAAAAAAAAANwAAAAAAAAAvAAAAZAAAAGQAAAAAAAAAy8vLADcAAAAAAAAALwAAAGQAAABkAAAAAAAAABcAAAAUAAAAAAAAAAAAAAD/fwAA/38AAAAAAAAJAAAABAAAAAAAAAAMAAAAEAAAAAAAAAAAAAAAAAAAAAAAAAAeAAAAaAAAAAAAAAAAAAAAAAAAAAAAAAAAAAAAECcAABAnAAAAAAAAAAAAAAAAAAAAAAAAAAAAAAAAAAAAAAAAAAAAABQAAAAAAAAAwMD/AAAAAABkAAAAMgAAAAAAAABkAAAAAAAAAH9/fwAKAAAAHwAAAFQAAAA1XX4A////AQAAAAAAAAAAAAAAAAAAAAAAAAAAAAAAAAAAAAAAAAAANV1+AH9/fwAAAAAAy8vLAMDA/wB/f38AAAAAAAAAAAAAAAAAAAAAAAAAAAAhAAAAGAAAABQAAABvAgAAiRUAADIIAABoGgAAEAAAACYAAAAIAAAA//////////8="/>
              </a:ext>
            </a:extLst>
          </p:cNvSpPr>
          <p:nvPr/>
        </p:nvSpPr>
        <p:spPr>
          <a:xfrm>
            <a:off x="395605" y="3500755"/>
            <a:ext cx="936625" cy="791845"/>
          </a:xfrm>
          <a:prstGeom prst="rect">
            <a:avLst/>
          </a:prstGeom>
          <a:solidFill>
            <a:srgbClr val="355D7E"/>
          </a:solidFill>
          <a:ln w="10160" cap="flat" cmpd="sng" algn="ctr">
            <a:solidFill>
              <a:srgbClr val="355D7E"/>
            </a:solidFill>
            <a:prstDash val="solid"/>
            <a:headEnd type="none"/>
            <a:tailEnd type="none"/>
          </a:ln>
          <a:effectLst>
            <a:outerShdw blurRad="12700" dist="29845" dir="5400000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" name="Rectangle 60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EAAAAAAAAANV1+AP///wgAAAAAAAAAAAAAAAAAAAAAAAAAAAAAAAAAAAAAeAAAAAEAAABAAAAAAAAAAAAAAABaAAAAAAAAAAAAAAAAAAAAAAAAAAAAAAAAAAAAAAAAAAAAAAAAAAAAAAAAAAAAAAAAAAAAAAAAAAAAAAAAAAAAAAAAAAAAAAAAAAAAFAAAADwAAAABAAAAAAAAADVdfgAQAAAAAQAAACMAAAAjAAAAIwAAAB4AAAAAAAAAZAAAAGQAAAAAAAAAZAAAAGQAAAAVAAAAYAAAAAAAAAAAAAAADwAAACADAAAAAAAAAAAAAAEAAACgMgAAVgcAAKr4//8BAAAAf39/AAEAAABkAAAAAAAAABQAAABAHwAAAAAAACYAAAAAAAAAwOD//wAAAAAmAAAAZAAAABYAAABMAAAAAQAAAAAAAAAHAAAAAAAAAAEAAAAAAAAANwAAAAAAAAAvAAAAZAAAAGQAAAAAAAAAy8vLADcAAAAAAAAALwAAAGQAAABkAAAAAAAAABcAAAAUAAAAAAAAAAAAAAD/fwAA/38AAAAAAAAJAAAABAAAAAAAAAAMAAAAEAAAAAAAAAAAAAAAAAAAAAAAAAAeAAAAaAAAAAAAAAAAAAAAAAAAAAAAAAAAAAAAECcAABAnAAAAAAAAAAAAAAAAAAAAAAAAAAAAAAAAAAAAAAAAAAAAABQAAAAAAAAAwMD/AAAAAABkAAAAMgAAAAAAAABkAAAAAAAAAH9/fwAKAAAAHwAAAFQAAAA1XX4A////AQAAAAAAAAAAAAAAAAAAAAAAAAAAAAAAAAAAAAAAAAAANV1+AH9/fwAAAAAAy8vLAMDA/wB/f38AAAAAAAAAAAAAAAAAAAAAAAAAAAAhAAAAGAAAABQAAACiCAAAiRUAAGUOAABoGgAAEAAAACYAAAAIAAAA//////////8="/>
              </a:ext>
            </a:extLst>
          </p:cNvSpPr>
          <p:nvPr/>
        </p:nvSpPr>
        <p:spPr>
          <a:xfrm>
            <a:off x="1403350" y="3500755"/>
            <a:ext cx="936625" cy="791845"/>
          </a:xfrm>
          <a:prstGeom prst="rect">
            <a:avLst/>
          </a:prstGeom>
          <a:solidFill>
            <a:srgbClr val="355D7E"/>
          </a:solidFill>
          <a:ln w="10160" cap="flat" cmpd="sng" algn="ctr">
            <a:solidFill>
              <a:srgbClr val="355D7E"/>
            </a:solidFill>
            <a:prstDash val="solid"/>
            <a:headEnd type="none"/>
            <a:tailEnd type="none"/>
          </a:ln>
          <a:effectLst>
            <a:outerShdw blurRad="12700" dist="29845" dir="5400000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" name="Rectangle 61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EAAAAAAAAANV1+AP///wgAAAAAAAAAAAAAAAAAAAAAAAAAAAAAAAAAAAAAeAAAAAEAAABAAAAAAAAAAAAAAABaAAAAAAAAAAAAAAAAAAAAAAAAAAAAAAAAAAAAAAAAAAAAAAAAAAAAAAAAAAAAAAAAAAAAAAAAAAAAAAAAAAAAAAAAAAAAAAAAAAAAFAAAADwAAAABAAAAAAAAADVdfgAQAAAAAQAAACMAAAAjAAAAIwAAAB4AAAAAAAAAZAAAAGQAAAAAAAAAZAAAAGQAAAAVAAAAYAAAAAAAAAAAAAAADwAAACADAAAAAAAAAAAAAAEAAACgMgAAVgcAAKr4//8BAAAAf39/AAEAAABkAAAAAAAAABQAAABAHwAAAAAAACYAAAAAAAAAwOD//wAAAAAmAAAAZAAAABYAAABMAAAAAQAAAAAAAAAHAAAAAAAAAAEAAAAAAAAANwAAAAAAAAAvAAAAZAAAAGQAAAAAAAAAy8vLADcAAAAAAAAALwAAAGQAAABkAAAAAAAAABcAAAAUAAAAAAAAAAAAAAD/fwAA/38AAAAAAAAJAAAABAAAAAAAAAAMAAAAEAAAAAAAAAAAAAAAAAAAAAAAAAAeAAAAaAAAAAAAAAAAAAAAAAAAAAAAAAAAAAAAECcAABAnAAAAAAAAAAAAAAAAAAAAAAAAAAAAAAAAAAAAAAAAAAAAABQAAAAAAAAAwMD/AAAAAABkAAAAMgAAAAAAAABkAAAAAAAAAH9/fwAKAAAAHwAAAFQAAAA1XX4A////AQAAAAAAAAAAAAAAAAAAAAAAAAAAAAAAAAAAAAAAAAAANV1+AH9/fwAAAAAAy8vLAMDA/wB/f38AAAAAAAAAAAAAAAAAAAAAAAAAAAAhAAAAGAAAABQAAADWDgAAiRUAAJkUAABoGgAAEAAAACYAAAAIAAAA//////////8="/>
              </a:ext>
            </a:extLst>
          </p:cNvSpPr>
          <p:nvPr/>
        </p:nvSpPr>
        <p:spPr>
          <a:xfrm>
            <a:off x="2411730" y="3500755"/>
            <a:ext cx="936625" cy="791845"/>
          </a:xfrm>
          <a:prstGeom prst="rect">
            <a:avLst/>
          </a:prstGeom>
          <a:solidFill>
            <a:srgbClr val="355D7E"/>
          </a:solidFill>
          <a:ln w="10160" cap="flat" cmpd="sng" algn="ctr">
            <a:solidFill>
              <a:srgbClr val="355D7E"/>
            </a:solidFill>
            <a:prstDash val="solid"/>
            <a:headEnd type="none"/>
            <a:tailEnd type="none"/>
          </a:ln>
          <a:effectLst>
            <a:outerShdw blurRad="12700" dist="29845" dir="5400000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" name="Rectangle 62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EAAAAAAAAANV1+AP///wgAAAAAAAAAAAAAAAAAAAAAAAAAAAAAAAAAAAAAeAAAAAEAAABAAAAAAAAAAAAAAABaAAAAAAAAAAAAAAAAAAAAAAAAAAAAAAAAAAAAAAAAAAAAAAAAAAAAAAAAAAAAAAAAAAAAAAAAAAAAAAAAAAAAAAAAAAAAAAAAAAAAFAAAADwAAAABAAAAAAAAADVdfgAQAAAAAQAAACMAAAAjAAAAIwAAAB4AAAAAAAAAZAAAAGQAAAAAAAAAZAAAAGQAAAAVAAAAYAAAAAAAAAAAAAAADwAAACADAAAAAAAAAAAAAAEAAACgMgAAVgcAAKr4//8BAAAAf39/AAEAAABkAAAAAAAAABQAAABAHwAAAAAAACYAAAAAAAAAwOD//wAAAAAmAAAAZAAAABYAAABMAAAAAQAAAAAAAAAHAAAAAAAAAAEAAAAAAAAANwAAAAAAAAAvAAAAZAAAAGQAAAAAAAAAy8vLADcAAAAAAAAALwAAAGQAAABkAAAAAAAAABcAAAAUAAAAAAAAAAAAAAD/fwAA/38AAAAAAAAJAAAABAAAAAAAAAAMAAAAEAAAAAAAAAAAAAAAAAAAAAAAAAAeAAAAaAAAAAAAAAAAAAAAAAAAAAAAAAAAAAAAECcAABAnAAAAAAAAAAAAAAAAAAAAAAAAAAAAAAAAAAAAAAAAAAAAABQAAAAAAAAAwMD/AAAAAABkAAAAMgAAAAAAAABkAAAAAAAAAH9/fwAKAAAAHwAAAFQAAAA1XX4A////AQAAAAAAAAAAAAAAAAAAAAAAAAAAAAAAAAAAAAAAAAAANV1+AH9/fwAAAAAAy8vLAMDA/wB/f38AAAAAAAAAAAAAAAAAAAAAAAAAAAAhAAAAGAAAABQAAAAJFQAAiRUAAMwaAABoGgAAEAAAACYAAAAIAAAA//////////8="/>
              </a:ext>
            </a:extLst>
          </p:cNvSpPr>
          <p:nvPr/>
        </p:nvSpPr>
        <p:spPr>
          <a:xfrm>
            <a:off x="3419475" y="3500755"/>
            <a:ext cx="936625" cy="791845"/>
          </a:xfrm>
          <a:prstGeom prst="rect">
            <a:avLst/>
          </a:prstGeom>
          <a:solidFill>
            <a:srgbClr val="355D7E"/>
          </a:solidFill>
          <a:ln w="10160" cap="flat" cmpd="sng" algn="ctr">
            <a:solidFill>
              <a:srgbClr val="355D7E"/>
            </a:solidFill>
            <a:prstDash val="solid"/>
            <a:headEnd type="none"/>
            <a:tailEnd type="none"/>
          </a:ln>
          <a:effectLst>
            <a:outerShdw blurRad="12700" dist="29845" dir="5400000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" name="Rectangle 63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EAAAAAAAAANV1+AP///wgAAAAAAAAAAAAAAAAAAAAAAAAAAAAAAAAAAAAAeAAAAAEAAABAAAAAAAAAAAAAAABaAAAAAAAAAAAAAAAAAAAAAAAAAAAAAAAAAAAAAAAAAAAAAAAAAAAAAAAAAAAAAAAAAAAAAAAAAAAAAAAAAAAAAAAAAAAAAAAAAAAAFAAAADwAAAABAAAAAAAAADVdfgAQAAAAAQAAACMAAAAjAAAAIwAAAB4AAAAAAAAAZAAAAGQAAAAAAAAAZAAAAGQAAAAVAAAAYAAAAAAAAAAAAAAADwAAACADAAAAAAAAAAAAAAEAAACgMgAAVgcAAKr4//8BAAAAf39/AAEAAABkAAAAAAAAABQAAABAHwAAAAAAACYAAAAAAAAAwOD//wAAAAAmAAAAZAAAABYAAABMAAAAAQAAAAAAAAAHAAAAAAAAAAEAAAAAAAAANwAAAAAAAAAvAAAAZAAAAGQAAAAAAAAAy8vLADcAAAAAAAAALwAAAGQAAABkAAAAAAAAABcAAAAUAAAAAAAAAAAAAAD/fwAA/38AAAAAAAAJAAAABAAAAAAAAAAMAAAAEAAAAAAAAAAAAAAAAAAAAAAAAAAeAAAAaAAAAAAAAAAAAAAAAAAAAAAAAAAAAAAAECcAABAnAAAAAAAAAAAAAAAAAAAAAAAAAAAAAAAAAAAAAAAAAAAAABQAAAAAAAAAwMD/AAAAAABkAAAAMgAAAAAAAABkAAAAAAAAAH9/fwAKAAAAHwAAAFQAAAA1XX4A////AQAAAAAAAAAAAAAAAAAAAAAAAAAAAAAAAAAAAAAAAAAANV1+AH9/fwAAAAAAy8vLAMDA/wB/f38AAAAAAAAAAAAAAAAAAAAAAAAAAAAhAAAAGAAAABQAAAA9GwAAiRUAAAAhAABoGgAAEAAAACYAAAAIAAAA//////////8="/>
              </a:ext>
            </a:extLst>
          </p:cNvSpPr>
          <p:nvPr/>
        </p:nvSpPr>
        <p:spPr>
          <a:xfrm>
            <a:off x="4427855" y="3500755"/>
            <a:ext cx="936625" cy="791845"/>
          </a:xfrm>
          <a:prstGeom prst="rect">
            <a:avLst/>
          </a:prstGeom>
          <a:solidFill>
            <a:srgbClr val="355D7E"/>
          </a:solidFill>
          <a:ln w="10160" cap="flat" cmpd="sng" algn="ctr">
            <a:solidFill>
              <a:srgbClr val="355D7E"/>
            </a:solidFill>
            <a:prstDash val="solid"/>
            <a:headEnd type="none"/>
            <a:tailEnd type="none"/>
          </a:ln>
          <a:effectLst>
            <a:outerShdw blurRad="12700" dist="29845" dir="5400000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" name="Rectangle 64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EAAAAAAAAANV1+AP///wgAAAAAAAAAAAAAAAAAAAAAAAAAAAAAAAAAAAAAeAAAAAEAAABAAAAAAAAAAAAAAABaAAAAAAAAAAAAAAAAAAAAAAAAAAAAAAAAAAAAAAAAAAAAAAAAAAAAAAAAAAAAAAAAAAAAAAAAAAAAAAAAAAAAAAAAAAAAAAAAAAAAFAAAADwAAAABAAAAAAAAADVdfgAQAAAAAQAAACMAAAAjAAAAIwAAAB4AAAAAAAAAZAAAAGQAAAAAAAAAZAAAAGQAAAAVAAAAYAAAAAAAAAAAAAAADwAAACADAAAAAAAAAAAAAAEAAACgMgAAVgcAAKr4//8BAAAAf39/AAEAAABkAAAAAAAAABQAAABAHwAAAAAAACYAAAAAAAAAwOD//wAAAAAmAAAAZAAAABYAAABMAAAAAQAAAAAAAAAHAAAAAAAAAAEAAAAAAAAANwAAAAAAAAAvAAAAZAAAAGQAAAAAAAAAy8vLADcAAAAAAAAALwAAAGQAAABkAAAAAAAAABcAAAAUAAAAAAAAAAAAAAD/fwAA/38AAAAAAAAJAAAABAAAAAAAAAAMAAAAEAAAAAAAAAAAAAAAAAAAAAAAAAAeAAAAaAAAAAAAAAAAAAAAAAAAAAAAAAAAAAAAECcAABAnAAAAAAAAAAAAAAAAAAAAAAAAAAAAAAAAAAAAAAAAAAAAABQAAAAAAAAAwMD/AAAAAABkAAAAMgAAAAAAAABkAAAAAAAAAH9/fwAKAAAAHwAAAFQAAAA1XX4A////AQAAAAAAAAAAAAAAAAAAAAAAAAAAAAAAAAAAAAAAAAAANV1+AH9/fwAAAAAAy8vLAMDA/wB/f38AAAAAAAAAAAAAAAAAAAAAAAAAAAAhAAAAGAAAABQAAABvAgAA2xoAADIIAAC7HwAAEAAAACYAAAAIAAAA//////////8="/>
              </a:ext>
            </a:extLst>
          </p:cNvSpPr>
          <p:nvPr/>
        </p:nvSpPr>
        <p:spPr>
          <a:xfrm>
            <a:off x="395605" y="4365625"/>
            <a:ext cx="936625" cy="792480"/>
          </a:xfrm>
          <a:prstGeom prst="rect">
            <a:avLst/>
          </a:prstGeom>
          <a:solidFill>
            <a:srgbClr val="355D7E"/>
          </a:solidFill>
          <a:ln w="10160" cap="flat" cmpd="sng" algn="ctr">
            <a:solidFill>
              <a:srgbClr val="355D7E"/>
            </a:solidFill>
            <a:prstDash val="solid"/>
            <a:headEnd type="none"/>
            <a:tailEnd type="none"/>
          </a:ln>
          <a:effectLst>
            <a:outerShdw blurRad="12700" dist="29845" dir="5400000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" name="Rectangle 65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EAAAAAAAAANV1+AP///wgAAAAAAAAAAAAAAAAAAAAAAAAAAAAAAAAAAAAAeAAAAAEAAABAAAAAAAAAAAAAAABaAAAAAAAAAAAAAAAAAAAAAAAAAAAAAAAAAAAAAAAAAAAAAAAAAAAAAAAAAAAAAAAAAAAAAAAAAAAAAAAAAAAAAAAAAAAAAAAAAAAAFAAAADwAAAABAAAAAAAAADVdfgAQAAAAAQAAACMAAAAjAAAAIwAAAB4AAAAAAAAAZAAAAGQAAAAAAAAAZAAAAGQAAAAVAAAAYAAAAAAAAAAAAAAADwAAACADAAAAAAAAAAAAAAEAAACgMgAAVgcAAKr4//8BAAAAf39/AAEAAABkAAAAAAAAABQAAABAHwAAAAAAACYAAAAAAAAAwOD//wAAAAAmAAAAZAAAABYAAABMAAAAAQAAAAAAAAAHAAAAAAAAAAEAAAAAAAAANwAAAAAAAAAvAAAAZAAAAGQAAAAAAAAAy8vLADcAAAAAAAAALwAAAGQAAABkAAAAAAAAABcAAAAUAAAAAAAAAAAAAAD/fwAA/38AAAAAAAAJAAAABAAAAAAAAAAMAAAAEAAAAAAAAAAAAAAAAAAAAAAAAAAeAAAAaAAAAAAAAAAAAAAAAAAAAAAAAAAAAAAAECcAABAnAAAAAAAAAAAAAAAAAAAAAAAAAAAAAAAAAAAAAAAAAAAAABQAAAAAAAAAwMD/AAAAAABkAAAAMgAAAAAAAABkAAAAAAAAAH9/fwAKAAAAHwAAAFQAAAA1XX4A////AQAAAAAAAAAAAAAAAAAAAAAAAAAAAAAAAAAAAAAAAAAANV1+AH9/fwAAAAAAy8vLAMDA/wB/f38AAAAAAAAAAAAAAAAAAAAAAAAAAAAhAAAAGAAAABQAAACiCAAA2xoAAGUOAAC7HwAAEAAAACYAAAAIAAAA//////////8="/>
              </a:ext>
            </a:extLst>
          </p:cNvSpPr>
          <p:nvPr/>
        </p:nvSpPr>
        <p:spPr>
          <a:xfrm>
            <a:off x="1403350" y="4365625"/>
            <a:ext cx="936625" cy="792480"/>
          </a:xfrm>
          <a:prstGeom prst="rect">
            <a:avLst/>
          </a:prstGeom>
          <a:solidFill>
            <a:srgbClr val="355D7E"/>
          </a:solidFill>
          <a:ln w="10160" cap="flat" cmpd="sng" algn="ctr">
            <a:solidFill>
              <a:srgbClr val="355D7E"/>
            </a:solidFill>
            <a:prstDash val="solid"/>
            <a:headEnd type="none"/>
            <a:tailEnd type="none"/>
          </a:ln>
          <a:effectLst>
            <a:outerShdw blurRad="12700" dist="29845" dir="5400000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" name="Rectangle 66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EAAAAAAAAANV1+AP///wgAAAAAAAAAAAAAAAAAAAAAAAAAAAAAAAAAAAAAeAAAAAEAAABAAAAAAAAAAAAAAABaAAAAAAAAAAAAAAAAAAAAAAAAAAAAAAAAAAAAAAAAAAAAAAAAAAAAAAAAAAAAAAAAAAAAAAAAAAAAAAAAAAAAAAAAAAAAAAAAAAAAFAAAADwAAAABAAAAAAAAADVdfgAQAAAAAQAAACMAAAAjAAAAIwAAAB4AAAAAAAAAZAAAAGQAAAAAAAAAZAAAAGQAAAAVAAAAYAAAAAAAAAAAAAAADwAAACADAAAAAAAAAAAAAAEAAACgMgAAVgcAAKr4//8BAAAAf39/AAEAAABkAAAAAAAAABQAAABAHwAAAAAAACYAAAAAAAAAwOD//wAAAAAmAAAAZAAAABYAAABMAAAAAQAAAAAAAAAHAAAAAAAAAAEAAAAAAAAANwAAAAAAAAAvAAAAZAAAAGQAAAAAAAAAy8vLADcAAAAAAAAALwAAAGQAAABkAAAAAAAAABcAAAAUAAAAAAAAAAAAAAD/fwAA/38AAAAAAAAJAAAABAAAAAAAAAAMAAAAEAAAAAAAAAAAAAAAAAAAAAAAAAAeAAAAaAAAAAAAAAAAAAAAAAAAAAAAAAAAAAAAECcAABAnAAAAAAAAAAAAAAAAAAAAAAAAAAAAAAAAAAAAAAAAAAAAABQAAAAAAAAAwMD/AAAAAABkAAAAMgAAAAAAAABkAAAAAAAAAH9/fwAKAAAAHwAAAFQAAAA1XX4A////AQAAAAAAAAAAAAAAAAAAAAAAAAAAAAAAAAAAAAAAAAAANV1+AH9/fwAAAAAAy8vLAMDA/wB/f38AAAAAAAAAAAAAAAAAAAAAAAAAAAAhAAAAGAAAABQAAADWDgAA2xoAAJkUAAC7HwAAEAAAACYAAAAIAAAA//////////8="/>
              </a:ext>
            </a:extLst>
          </p:cNvSpPr>
          <p:nvPr/>
        </p:nvSpPr>
        <p:spPr>
          <a:xfrm>
            <a:off x="2411730" y="4365625"/>
            <a:ext cx="936625" cy="792480"/>
          </a:xfrm>
          <a:prstGeom prst="rect">
            <a:avLst/>
          </a:prstGeom>
          <a:solidFill>
            <a:srgbClr val="355D7E"/>
          </a:solidFill>
          <a:ln w="10160" cap="flat" cmpd="sng" algn="ctr">
            <a:solidFill>
              <a:srgbClr val="355D7E"/>
            </a:solidFill>
            <a:prstDash val="solid"/>
            <a:headEnd type="none"/>
            <a:tailEnd type="none"/>
          </a:ln>
          <a:effectLst>
            <a:outerShdw blurRad="12700" dist="29845" dir="5400000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" name="Rectangle 67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EAAAAAAAAANV1+AP///wgAAAAAAAAAAAAAAAAAAAAAAAAAAAAAAAAAAAAAeAAAAAEAAABAAAAAAAAAAAAAAABaAAAAAAAAAAAAAAAAAAAAAAAAAAAAAAAAAAAAAAAAAAAAAAAAAAAAAAAAAAAAAAAAAAAAAAAAAAAAAAAAAAAAAAAAAAAAAAAAAAAAFAAAADwAAAABAAAAAAAAADVdfgAQAAAAAQAAACMAAAAjAAAAIwAAAB4AAAAAAAAAZAAAAGQAAAAAAAAAZAAAAGQAAAAVAAAAYAAAAAAAAAAAAAAADwAAACADAAAAAAAAAAAAAAEAAACgMgAAVgcAAKr4//8BAAAAf39/AAEAAABkAAAAAAAAABQAAABAHwAAAAAAACYAAAAAAAAAwOD//wAAAAAmAAAAZAAAABYAAABMAAAAAQAAAAAAAAAHAAAAAAAAAAEAAAAAAAAANwAAAAAAAAAvAAAAZAAAAGQAAAAAAAAAy8vLADcAAAAAAAAALwAAAGQAAABkAAAAAAAAABcAAAAUAAAAAAAAAAAAAAD/fwAA/38AAAAAAAAJAAAABAAAAAAAAAAMAAAAEAAAAAAAAAAAAAAAAAAAAAAAAAAeAAAAaAAAAAAAAAAAAAAAAAAAAAAAAAAAAAAAECcAABAnAAAAAAAAAAAAAAAAAAAAAAAAAAAAAAAAAAAAAAAAAAAAABQAAAAAAAAAwMD/AAAAAABkAAAAMgAAAAAAAABkAAAAAAAAAH9/fwAKAAAAHwAAAFQAAAA1XX4A////AQAAAAAAAAAAAAAAAAAAAAAAAAAAAAAAAAAAAAAAAAAANV1+AH9/fwAAAAAAy8vLAMDA/wB/f38AAAAAAAAAAAAAAAAAAAAAAAAAAAAhAAAAGAAAABQAAAAJFQAA2xoAAMwaAAC7HwAAEAAAACYAAAAIAAAA//////////8="/>
              </a:ext>
            </a:extLst>
          </p:cNvSpPr>
          <p:nvPr/>
        </p:nvSpPr>
        <p:spPr>
          <a:xfrm>
            <a:off x="3419475" y="4365625"/>
            <a:ext cx="936625" cy="792480"/>
          </a:xfrm>
          <a:prstGeom prst="rect">
            <a:avLst/>
          </a:prstGeom>
          <a:solidFill>
            <a:srgbClr val="355D7E"/>
          </a:solidFill>
          <a:ln w="10160" cap="flat" cmpd="sng" algn="ctr">
            <a:solidFill>
              <a:srgbClr val="355D7E"/>
            </a:solidFill>
            <a:prstDash val="solid"/>
            <a:headEnd type="none"/>
            <a:tailEnd type="none"/>
          </a:ln>
          <a:effectLst>
            <a:outerShdw blurRad="12700" dist="29845" dir="5400000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" name="Rectangle 68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EAAAAAAAAANV1+AP///wgAAAAAAAAAAAAAAAAAAAAAAAAAAAAAAAAAAAAAeAAAAAEAAABAAAAAAAAAAAAAAABaAAAAAAAAAAAAAAAAAAAAAAAAAAAAAAAAAAAAAAAAAAAAAAAAAAAAAAAAAAAAAAAAAAAAAAAAAAAAAAAAAAAAAAAAAAAAAAAAAAAAFAAAADwAAAABAAAAAAAAADVdfgAQAAAAAQAAACMAAAAjAAAAIwAAAB4AAAAAAAAAZAAAAGQAAAAAAAAAZAAAAGQAAAAVAAAAYAAAAAAAAAAAAAAADwAAACADAAAAAAAAAAAAAAEAAACgMgAAVgcAAKr4//8BAAAAf39/AAEAAABkAAAAAAAAABQAAABAHwAAAAAAACYAAAAAAAAAwOD//wAAAAAmAAAAZAAAABYAAABMAAAAAQAAAAAAAAAHAAAAAAAAAAEAAAAAAAAANwAAAAAAAAAvAAAAZAAAAGQAAAAAAAAAy8vLADcAAAAAAAAALwAAAGQAAABkAAAAAAAAABcAAAAUAAAAAAAAAAAAAAD/fwAA/38AAAAAAAAJAAAABAAAAAAAAAAMAAAAEAAAAAAAAAAAAAAAAAAAAAAAAAAeAAAAaAAAAAAAAAAAAAAAAAAAAAAAAAAAAAAAECcAABAnAAAAAAAAAAAAAAAAAAAAAAAAAAAAAAAAAAAAAAAAAAAAABQAAAAAAAAAwMD/AAAAAABkAAAAMgAAAAAAAABkAAAAAAAAAH9/fwAKAAAAHwAAAFQAAAA1XX4A////AQAAAAAAAAAAAAAAAAAAAAAAAAAAAAAAAAAAAAAAAAAANV1+AH9/fwAAAAAAy8vLAMDA/wB/f38AAAAAAAAAAAAAAAAAAAAAAAAAAAAhAAAAGAAAABQAAAA9GwAA2xoAAAAhAAC7HwAAEAAAACYAAAAIAAAA//////////8="/>
              </a:ext>
            </a:extLst>
          </p:cNvSpPr>
          <p:nvPr/>
        </p:nvSpPr>
        <p:spPr>
          <a:xfrm>
            <a:off x="4427855" y="4365625"/>
            <a:ext cx="936625" cy="792480"/>
          </a:xfrm>
          <a:prstGeom prst="rect">
            <a:avLst/>
          </a:prstGeom>
          <a:solidFill>
            <a:srgbClr val="355D7E"/>
          </a:solidFill>
          <a:ln w="10160" cap="flat" cmpd="sng" algn="ctr">
            <a:solidFill>
              <a:srgbClr val="355D7E"/>
            </a:solidFill>
            <a:prstDash val="solid"/>
            <a:headEnd type="none"/>
            <a:tailEnd type="none"/>
          </a:ln>
          <a:effectLst>
            <a:outerShdw blurRad="12700" dist="29845" dir="5400000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" name="Rounded Rectangle 1"/>
          <p:cNvSpPr>
            <a:extLst>
              <a:ext uri="smNativeData">
                <pr:smNativeData xmlns:pr="smNativeData" val="SMDATA_13_iKO5XBMAAAAlAAAAZQAAAA0AAAAAkAAAAEgAAACQAAAASAAAAAAAAAABAAAAAAAAAAEAAABQAAAAVFVVVVVV1T8AAAAAAADwvwAAAAAAAOA/AAAAAAAA4D8AAAAAAADgPwAAAAAAAOA/AAAAAAAA4D8AAAAAAADgPwAAAAAAAOA/AAAAAAAA4D8CAAAAjAAAAAEAAAAAAAAAv9PkAP///wgAAAAAAAAAAAAAAAAAAAAAAAAAAAAAAAAAAAAAeAAAAAEAAABAAAAAAAAAAAAAAABaAAAAAAAAAAAAAAAAAAAAAAAAAAAAAAAAAAAAAAAAAAAAAAAAAAAAAAAAAAAAAAAAAAAAAAAAAAAAAAAAAAAAAAAAAAAAAAAAAAAAFAAAADwAAAABAAAAAAAAAFWLuAAo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/0+QA////AQAAAAAAAAAAAAAAAAAAAAAAAAAAAAAAAAAAAAAAAAAAVYu4AH9/fwDr3cMDzMzMAMDA/wB/f38AAAAAAAAAAAAAAAAAAAAAAAAAAAAhAAAAGAAAABQAAABUIgAAdgoAACY3AACcIAAAEAAAACYAAAAIAAAA//////////8="/>
              </a:ext>
            </a:extLst>
          </p:cNvSpPr>
          <p:nvPr/>
        </p:nvSpPr>
        <p:spPr>
          <a:xfrm>
            <a:off x="5580380" y="1700530"/>
            <a:ext cx="3384550" cy="3600450"/>
          </a:xfrm>
          <a:prstGeom prst="roundRect">
            <a:avLst>
              <a:gd name="adj" fmla="val 16667"/>
            </a:avLst>
          </a:prstGeom>
          <a:solidFill>
            <a:srgbClr val="BFD3E4"/>
          </a:solidFill>
          <a:ln w="25400" cap="flat" cmpd="sng" algn="ctr">
            <a:solidFill>
              <a:srgbClr val="558BB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spcBef>
                <a:spcPts val="0"/>
              </a:spcBef>
              <a:defRPr sz="1600">
                <a:solidFill>
                  <a:schemeClr val="bg1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pPr>
          </a:p>
        </p:txBody>
      </p:sp>
      <p:sp>
        <p:nvSpPr>
          <p:cNvPr id="23" name="Content Placeholder 5"/>
          <p:cNvSpPr>
            <a:spLocks noGrp="1" noChangeArrowheads="1"/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A3IwAAWQsAALY1AACcIAAAEAAAACYAAAAIAAAA//////////8="/>
              </a:ext>
            </a:extLst>
          </p:cNvSpPr>
          <p:nvPr>
            <p:ph type="obj" sz="quarter" idx="4294967295"/>
          </p:nvPr>
        </p:nvSpPr>
        <p:spPr>
          <a:xfrm>
            <a:off x="5724525" y="1844675"/>
            <a:ext cx="3006725" cy="34563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 algn="ctr">
              <a:spcBef>
                <a:spcPts val="0"/>
              </a:spcBef>
              <a:buNone/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Draw a 3 by 3 bingo card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  <a:p>
            <a:pPr marL="0" algn="ctr">
              <a:buNone/>
              <a:defRPr sz="1600">
                <a:latin typeface="Tw Cen MT" pitchFamily="2" charset="0"/>
                <a:ea typeface="Arial" pitchFamily="1" charset="0"/>
                <a:cs typeface="Arial" pitchFamily="1" charset="0"/>
              </a:defRPr>
            </a:pPr>
          </a:p>
          <a:p>
            <a:pPr marL="0" algn="ctr">
              <a:buNone/>
              <a:defRPr sz="1600">
                <a:latin typeface="Tw Cen MT" pitchFamily="2" charset="0"/>
                <a:ea typeface="Arial" pitchFamily="1" charset="0"/>
                <a:cs typeface="Arial" pitchFamily="1" charset="0"/>
              </a:defRPr>
            </a:pPr>
          </a:p>
          <a:p>
            <a:pPr marL="0" algn="ctr">
              <a:buNone/>
              <a:defRPr sz="1600">
                <a:latin typeface="Tw Cen MT" pitchFamily="2" charset="0"/>
                <a:ea typeface="Arial" pitchFamily="1" charset="0"/>
                <a:cs typeface="Arial" pitchFamily="1" charset="0"/>
              </a:defRPr>
            </a:pPr>
          </a:p>
          <a:p>
            <a:pPr marL="0" algn="ctr">
              <a:buNone/>
              <a:defRPr sz="1600">
                <a:latin typeface="Tw Cen MT" pitchFamily="2" charset="0"/>
                <a:ea typeface="Arial" pitchFamily="1" charset="0"/>
                <a:cs typeface="Arial" pitchFamily="1" charset="0"/>
              </a:defRPr>
            </a:pPr>
          </a:p>
          <a:p>
            <a:pPr marL="0" algn="ctr">
              <a:buNone/>
              <a:defRPr sz="1600">
                <a:latin typeface="Tw Cen MT" pitchFamily="2" charset="0"/>
                <a:ea typeface="Arial" pitchFamily="1" charset="0"/>
                <a:cs typeface="Arial" pitchFamily="1" charset="0"/>
              </a:defRPr>
            </a:pPr>
          </a:p>
          <a:p>
            <a:pPr marL="0" algn="ctr">
              <a:buNone/>
              <a:defRPr sz="1600">
                <a:latin typeface="Tw Cen MT" pitchFamily="2" charset="0"/>
                <a:ea typeface="Arial" pitchFamily="1" charset="0"/>
                <a:cs typeface="Arial" pitchFamily="1" charset="0"/>
              </a:defRPr>
            </a:pPr>
          </a:p>
          <a:p>
            <a:pPr marL="0" algn="ctr">
              <a:buNone/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Choose numbers from 1 to 20 to fill it.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  <a:p>
            <a:pPr marL="0" algn="ctr">
              <a:buNone/>
              <a:defRPr sz="1600">
                <a:latin typeface="Tw Cen MT" pitchFamily="2" charset="0"/>
                <a:ea typeface="Arial" pitchFamily="1" charset="0"/>
                <a:cs typeface="Arial" pitchFamily="1" charset="0"/>
              </a:defRPr>
            </a:pPr>
          </a:p>
        </p:txBody>
      </p:sp>
      <p:graphicFrame>
        <p:nvGraphicFramePr>
          <p:cNvPr id="24" name="Table 6"/>
          <p:cNvGraphicFramePr>
            <a:graphicFrameLocks noGrp="1"/>
          </p:cNvGraphicFramePr>
          <p:nvPr/>
        </p:nvGraphicFramePr>
        <p:xfrm>
          <a:off x="6372225" y="2349500"/>
          <a:ext cx="1714500" cy="171005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71500"/>
                <a:gridCol w="571500"/>
                <a:gridCol w="571500"/>
              </a:tblGrid>
              <a:tr h="567055">
                <a:tc>
                  <a:txBody>
                    <a:bodyPr vert="horz" wrap="square" numCol="1"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smNativeData">
                    <pr:rowheight xmlns="" xmlns:pr="smNativeData" dt="1555669896" type="min" val="567055"/>
                  </a:ext>
                </a:extLst>
              </a:tr>
              <a:tr h="571500">
                <a:tc>
                  <a:txBody>
                    <a:bodyPr vert="horz" wrap="square" numCol="1"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smNativeData">
                    <pr:rowheight xmlns="" xmlns:pr="smNativeData" dt="1555669896" type="min" val="571500"/>
                  </a:ext>
                </a:extLst>
              </a:tr>
              <a:tr h="571500">
                <a:tc>
                  <a:txBody>
                    <a:bodyPr vert="horz" wrap="square" numCol="1"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sz="11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b"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smNativeData">
                    <pr:rowheight xmlns="" xmlns:pr="smNativeData" dt="1555669896" type="min" val="571500"/>
                  </a:ext>
                </a:extLst>
              </a:tr>
            </a:tbl>
          </a:graphicData>
        </a:graphic>
      </p:graphicFrame>
      <p:sp>
        <p:nvSpPr>
          <p:cNvPr id="25" name="TextBox 28">
            <a:hlinkClick r:id="rId2" action="ppaction://hlinksldjump"/>
          </p:cNvPr>
          <p:cNvSpPr txBox="1">
            <a:extLst>
              <a:ext uri="smNativeData">
                <pr:smNativeData xmlns:pr="smNativeData" val="SMDATA_13_iKO5XBMAAAAlAAAAEgAAAE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BvAgAAygsAADIIAAD7DgAAECAAACYAAAAIAAAA//////////8="/>
              </a:ext>
            </a:extLst>
          </p:cNvSpPr>
          <p:nvPr/>
        </p:nvSpPr>
        <p:spPr>
          <a:xfrm>
            <a:off x="395605" y="1916430"/>
            <a:ext cx="936625" cy="518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</a:pPr>
            <a:r>
              <a:rPr sz="2800" u="sng">
                <a:solidFill>
                  <a:srgbClr val="355D7E"/>
                </a:solidFill>
                <a:latin typeface="Tw Cen MT" pitchFamily="2" charset="0"/>
                <a:ea typeface="Tw Cen MT" pitchFamily="2" charset="0"/>
                <a:cs typeface="Tw Cen MT" pitchFamily="2" charset="0"/>
                <a:hlinkClick r:id="rId2" action="ppaction://hlinksldjump"/>
              </a:rPr>
              <a:t>A</a:t>
            </a:r>
            <a:endParaRPr sz="2800" u="sng">
              <a:solidFill>
                <a:srgbClr val="355D7E"/>
              </a:solidFill>
              <a:latin typeface="Tw Cen MT" pitchFamily="2" charset="0"/>
              <a:ea typeface="Tw Cen MT" pitchFamily="2" charset="0"/>
              <a:cs typeface="Tw Cen MT" pitchFamily="2" charset="0"/>
              <a:hlinkClick r:id="rId2" action="ppaction://hlinksldjump"/>
            </a:endParaRPr>
          </a:p>
        </p:txBody>
      </p:sp>
      <p:sp>
        <p:nvSpPr>
          <p:cNvPr id="26" name="TextBox 30"/>
          <p:cNvSpPr txBox="1">
            <a:extLst>
              <a:ext uri="smNativeData">
                <pr:smNativeData xmlns:pr="smNativeData" val="SMDATA_13_iKO5XBMAAAAlAAAAEgAAAE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CiCAAAygsAAGMOAAD7DgAAECAAACYAAAAIAAAA//////////8="/>
              </a:ext>
            </a:extLst>
          </p:cNvSpPr>
          <p:nvPr/>
        </p:nvSpPr>
        <p:spPr>
          <a:xfrm>
            <a:off x="1403350" y="1916430"/>
            <a:ext cx="935355" cy="518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</a:pPr>
            <a:r>
              <a:rPr sz="2800" u="sng">
                <a:solidFill>
                  <a:schemeClr val="hlink"/>
                </a:solidFill>
                <a:latin typeface="Tw Cen MT" pitchFamily="2" charset="0"/>
                <a:ea typeface="Tw Cen MT" pitchFamily="2" charset="0"/>
                <a:cs typeface="Tw Cen MT" pitchFamily="2" charset="0"/>
                <a:hlinkClick r:id="rId3" action="ppaction://hlinksldjump"/>
              </a:rPr>
              <a:t>B</a:t>
            </a:r>
            <a:endParaRPr sz="2800" u="sng">
              <a:solidFill>
                <a:schemeClr val="hlink"/>
              </a:solidFill>
              <a:latin typeface="Tw Cen MT" pitchFamily="2" charset="0"/>
              <a:ea typeface="Tw Cen MT" pitchFamily="2" charset="0"/>
              <a:cs typeface="Tw Cen MT" pitchFamily="2" charset="0"/>
              <a:hlinkClick r:id="rId3" action="ppaction://hlinksldjump"/>
            </a:endParaRPr>
          </a:p>
        </p:txBody>
      </p:sp>
      <p:sp>
        <p:nvSpPr>
          <p:cNvPr id="27" name="TextBox 31"/>
          <p:cNvSpPr txBox="1">
            <a:extLst>
              <a:ext uri="smNativeData">
                <pr:smNativeData xmlns:pr="smNativeData" val="SMDATA_13_iKO5XBMAAAAlAAAAEgAAAE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BgAgAAJBEAACMIAABVFAAAECAAACYAAAAIAAAA//////////8="/>
              </a:ext>
            </a:extLst>
          </p:cNvSpPr>
          <p:nvPr/>
        </p:nvSpPr>
        <p:spPr>
          <a:xfrm>
            <a:off x="386080" y="2786380"/>
            <a:ext cx="936625" cy="518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</a:pPr>
            <a:r>
              <a:rPr sz="2800" u="sng">
                <a:solidFill>
                  <a:schemeClr val="hlink"/>
                </a:solidFill>
                <a:latin typeface="Tw Cen MT" pitchFamily="2" charset="0"/>
                <a:ea typeface="Tw Cen MT" pitchFamily="2" charset="0"/>
                <a:cs typeface="Tw Cen MT" pitchFamily="2" charset="0"/>
                <a:hlinkClick r:id="rId4" action="ppaction://hlinksldjump"/>
              </a:rPr>
              <a:t>F</a:t>
            </a:r>
            <a:endParaRPr sz="2800" u="sng">
              <a:solidFill>
                <a:schemeClr val="hlink"/>
              </a:solidFill>
              <a:latin typeface="Tw Cen MT" pitchFamily="2" charset="0"/>
              <a:ea typeface="Tw Cen MT" pitchFamily="2" charset="0"/>
              <a:cs typeface="Tw Cen MT" pitchFamily="2" charset="0"/>
              <a:hlinkClick r:id="rId4" action="ppaction://hlinksldjump"/>
            </a:endParaRPr>
          </a:p>
        </p:txBody>
      </p:sp>
      <p:sp>
        <p:nvSpPr>
          <p:cNvPr id="28" name="TextBox 32"/>
          <p:cNvSpPr txBox="1">
            <a:extLst>
              <a:ext uri="smNativeData">
                <pr:smNativeData xmlns:pr="smNativeData" val="SMDATA_13_iKO5XBMAAAAlAAAAEgAAAE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DMGgAAygsAAI0gAAD7DgAAECAAACYAAAAIAAAA//////////8="/>
              </a:ext>
            </a:extLst>
          </p:cNvSpPr>
          <p:nvPr/>
        </p:nvSpPr>
        <p:spPr>
          <a:xfrm>
            <a:off x="4356100" y="1916430"/>
            <a:ext cx="935355" cy="518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</a:pPr>
            <a:r>
              <a:rPr sz="2800" u="sng">
                <a:solidFill>
                  <a:schemeClr val="hlink"/>
                </a:solidFill>
                <a:latin typeface="Tw Cen MT" pitchFamily="2" charset="0"/>
                <a:ea typeface="Tw Cen MT" pitchFamily="2" charset="0"/>
                <a:cs typeface="Tw Cen MT" pitchFamily="2" charset="0"/>
                <a:hlinkClick r:id="rId5" action="ppaction://hlinksldjump"/>
              </a:rPr>
              <a:t>E</a:t>
            </a:r>
            <a:endParaRPr sz="2800" u="sng">
              <a:solidFill>
                <a:schemeClr val="hlink"/>
              </a:solidFill>
              <a:latin typeface="Tw Cen MT" pitchFamily="2" charset="0"/>
              <a:ea typeface="Tw Cen MT" pitchFamily="2" charset="0"/>
              <a:cs typeface="Tw Cen MT" pitchFamily="2" charset="0"/>
              <a:hlinkClick r:id="rId5" action="ppaction://hlinksldjump"/>
            </a:endParaRPr>
          </a:p>
        </p:txBody>
      </p:sp>
      <p:sp>
        <p:nvSpPr>
          <p:cNvPr id="29" name="TextBox 33"/>
          <p:cNvSpPr txBox="1">
            <a:extLst>
              <a:ext uri="smNativeData">
                <pr:smNativeData xmlns:pr="smNativeData" val="SMDATA_13_iKO5XBMAAAAlAAAAEgAAAE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DQFAAArAsAAJMaAADdDgAAECAAACYAAAAIAAAA//////////8="/>
              </a:ext>
            </a:extLst>
          </p:cNvSpPr>
          <p:nvPr/>
        </p:nvSpPr>
        <p:spPr>
          <a:xfrm>
            <a:off x="3383280" y="1897380"/>
            <a:ext cx="936625" cy="518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</a:pPr>
            <a:r>
              <a:rPr sz="2800" u="sng">
                <a:solidFill>
                  <a:schemeClr val="hlink"/>
                </a:solidFill>
                <a:latin typeface="Tw Cen MT" pitchFamily="2" charset="0"/>
                <a:ea typeface="Tw Cen MT" pitchFamily="2" charset="0"/>
                <a:cs typeface="Tw Cen MT" pitchFamily="2" charset="0"/>
                <a:hlinkClick r:id="rId6" action="ppaction://hlinksldjump"/>
              </a:rPr>
              <a:t>D</a:t>
            </a:r>
            <a:endParaRPr sz="2800" u="sng">
              <a:solidFill>
                <a:schemeClr val="hlink"/>
              </a:solidFill>
              <a:latin typeface="Tw Cen MT" pitchFamily="2" charset="0"/>
              <a:ea typeface="Tw Cen MT" pitchFamily="2" charset="0"/>
              <a:cs typeface="Tw Cen MT" pitchFamily="2" charset="0"/>
              <a:hlinkClick r:id="rId6" action="ppaction://hlinksldjump"/>
            </a:endParaRPr>
          </a:p>
        </p:txBody>
      </p:sp>
      <p:sp>
        <p:nvSpPr>
          <p:cNvPr id="30" name="TextBox 34"/>
          <p:cNvSpPr txBox="1">
            <a:extLst>
              <a:ext uri="smNativeData">
                <pr:smNativeData xmlns:pr="smNativeData" val="SMDATA_13_iKO5XBMAAAAlAAAAEgAAAE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CfDgAArAsAAGIUAADdDgAAECAAACYAAAAIAAAA//////////8="/>
              </a:ext>
            </a:extLst>
          </p:cNvSpPr>
          <p:nvPr/>
        </p:nvSpPr>
        <p:spPr>
          <a:xfrm>
            <a:off x="2376805" y="1897380"/>
            <a:ext cx="936625" cy="518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</a:pPr>
            <a:r>
              <a:rPr sz="2800" u="sng">
                <a:solidFill>
                  <a:schemeClr val="hlink"/>
                </a:solidFill>
                <a:latin typeface="Tw Cen MT" pitchFamily="2" charset="0"/>
                <a:ea typeface="Tw Cen MT" pitchFamily="2" charset="0"/>
                <a:cs typeface="Tw Cen MT" pitchFamily="2" charset="0"/>
                <a:hlinkClick r:id="rId7" action="ppaction://hlinksldjump"/>
              </a:rPr>
              <a:t>C</a:t>
            </a:r>
            <a:endParaRPr sz="2800" u="sng">
              <a:solidFill>
                <a:schemeClr val="hlink"/>
              </a:solidFill>
              <a:latin typeface="Tw Cen MT" pitchFamily="2" charset="0"/>
              <a:ea typeface="Tw Cen MT" pitchFamily="2" charset="0"/>
              <a:cs typeface="Tw Cen MT" pitchFamily="2" charset="0"/>
              <a:hlinkClick r:id="rId7" action="ppaction://hlinksldjump"/>
            </a:endParaRPr>
          </a:p>
        </p:txBody>
      </p:sp>
      <p:sp>
        <p:nvSpPr>
          <p:cNvPr id="31" name="TextBox 35"/>
          <p:cNvSpPr txBox="1">
            <a:extLst>
              <a:ext uri="smNativeData">
                <pr:smNativeData xmlns:pr="smNativeData" val="SMDATA_13_iKO5XBMAAAAlAAAAEgAAAE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CECAAAJBEAAEUOAABVFAAAECAAACYAAAAIAAAA//////////8="/>
              </a:ext>
            </a:extLst>
          </p:cNvSpPr>
          <p:nvPr/>
        </p:nvSpPr>
        <p:spPr>
          <a:xfrm>
            <a:off x="1384300" y="2786380"/>
            <a:ext cx="935355" cy="518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</a:pPr>
            <a:r>
              <a:rPr sz="2800" u="sng">
                <a:solidFill>
                  <a:schemeClr val="hlink"/>
                </a:solidFill>
                <a:latin typeface="Tw Cen MT" pitchFamily="2" charset="0"/>
                <a:ea typeface="Tw Cen MT" pitchFamily="2" charset="0"/>
                <a:cs typeface="Tw Cen MT" pitchFamily="2" charset="0"/>
                <a:hlinkClick r:id="rId8" action="ppaction://hlinksldjump"/>
              </a:rPr>
              <a:t>G</a:t>
            </a:r>
            <a:endParaRPr sz="2800" u="sng">
              <a:solidFill>
                <a:schemeClr val="hlink"/>
              </a:solidFill>
              <a:latin typeface="Tw Cen MT" pitchFamily="2" charset="0"/>
              <a:ea typeface="Tw Cen MT" pitchFamily="2" charset="0"/>
              <a:cs typeface="Tw Cen MT" pitchFamily="2" charset="0"/>
              <a:hlinkClick r:id="rId8" action="ppaction://hlinksldjump"/>
            </a:endParaRPr>
          </a:p>
        </p:txBody>
      </p:sp>
      <p:sp>
        <p:nvSpPr>
          <p:cNvPr id="32" name="TextBox 36"/>
          <p:cNvSpPr txBox="1">
            <a:extLst>
              <a:ext uri="smNativeData">
                <pr:smNativeData xmlns:pr="smNativeData" val="SMDATA_13_iKO5XBMAAAAlAAAAEgAAAE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COCAAAsBYAAE8OAADhGQAAECAAACYAAAAIAAAA//////////8="/>
              </a:ext>
            </a:extLst>
          </p:cNvSpPr>
          <p:nvPr/>
        </p:nvSpPr>
        <p:spPr>
          <a:xfrm>
            <a:off x="1390650" y="3688080"/>
            <a:ext cx="935355" cy="518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</a:pPr>
            <a:r>
              <a:rPr sz="2800" u="sng">
                <a:solidFill>
                  <a:schemeClr val="hlink"/>
                </a:solidFill>
                <a:latin typeface="Tw Cen MT" pitchFamily="2" charset="0"/>
                <a:ea typeface="Tw Cen MT" pitchFamily="2" charset="0"/>
                <a:cs typeface="Tw Cen MT" pitchFamily="2" charset="0"/>
                <a:hlinkClick r:id="rId9" action="ppaction://hlinksldjump"/>
              </a:rPr>
              <a:t>M</a:t>
            </a:r>
            <a:endParaRPr sz="2800" u="sng">
              <a:solidFill>
                <a:schemeClr val="hlink"/>
              </a:solidFill>
              <a:latin typeface="Tw Cen MT" pitchFamily="2" charset="0"/>
              <a:ea typeface="Tw Cen MT" pitchFamily="2" charset="0"/>
              <a:cs typeface="Tw Cen MT" pitchFamily="2" charset="0"/>
              <a:hlinkClick r:id="rId9" action="ppaction://hlinksldjump"/>
            </a:endParaRPr>
          </a:p>
        </p:txBody>
      </p:sp>
      <p:sp>
        <p:nvSpPr>
          <p:cNvPr id="33" name="TextBox 37"/>
          <p:cNvSpPr txBox="1">
            <a:extLst>
              <a:ext uri="smNativeData">
                <pr:smNativeData xmlns:pr="smNativeData" val="SMDATA_13_iKO5XBMAAAAlAAAAEgAAAE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BgAgAAoRYAACMIAADSGQAAECAAACYAAAAIAAAA//////////8="/>
              </a:ext>
            </a:extLst>
          </p:cNvSpPr>
          <p:nvPr/>
        </p:nvSpPr>
        <p:spPr>
          <a:xfrm>
            <a:off x="386080" y="3678555"/>
            <a:ext cx="936625" cy="518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</a:pPr>
            <a:r>
              <a:rPr sz="2800" u="sng">
                <a:solidFill>
                  <a:schemeClr val="hlink"/>
                </a:solidFill>
                <a:latin typeface="Tw Cen MT" pitchFamily="2" charset="0"/>
                <a:ea typeface="Tw Cen MT" pitchFamily="2" charset="0"/>
                <a:cs typeface="Tw Cen MT" pitchFamily="2" charset="0"/>
                <a:hlinkClick r:id="rId10" action="ppaction://hlinksldjump"/>
              </a:rPr>
              <a:t>L</a:t>
            </a:r>
            <a:endParaRPr sz="2800" u="sng">
              <a:solidFill>
                <a:schemeClr val="hlink"/>
              </a:solidFill>
              <a:latin typeface="Tw Cen MT" pitchFamily="2" charset="0"/>
              <a:ea typeface="Tw Cen MT" pitchFamily="2" charset="0"/>
              <a:cs typeface="Tw Cen MT" pitchFamily="2" charset="0"/>
              <a:hlinkClick r:id="rId10" action="ppaction://hlinksldjump"/>
            </a:endParaRPr>
          </a:p>
        </p:txBody>
      </p:sp>
      <p:sp>
        <p:nvSpPr>
          <p:cNvPr id="34" name="TextBox 38"/>
          <p:cNvSpPr txBox="1">
            <a:extLst>
              <a:ext uri="smNativeData">
                <pr:smNativeData xmlns:pr="smNativeData" val="SMDATA_13_iKO5XBMAAAAlAAAAEgAAAE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DWDgAAHBEAAJkUAABOFAAAECAAACYAAAAIAAAA//////////8="/>
              </a:ext>
            </a:extLst>
          </p:cNvSpPr>
          <p:nvPr/>
        </p:nvSpPr>
        <p:spPr>
          <a:xfrm>
            <a:off x="2411730" y="2781300"/>
            <a:ext cx="936625" cy="519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</a:pPr>
            <a:r>
              <a:rPr sz="2800" u="sng">
                <a:solidFill>
                  <a:schemeClr val="hlink"/>
                </a:solidFill>
                <a:latin typeface="Tw Cen MT" pitchFamily="2" charset="0"/>
                <a:ea typeface="Tw Cen MT" pitchFamily="2" charset="0"/>
                <a:cs typeface="Tw Cen MT" pitchFamily="2" charset="0"/>
                <a:hlinkClick r:id="rId11" action="ppaction://hlinksldjump"/>
              </a:rPr>
              <a:t>H</a:t>
            </a:r>
            <a:endParaRPr sz="2800" u="sng">
              <a:solidFill>
                <a:schemeClr val="hlink"/>
              </a:solidFill>
              <a:latin typeface="Tw Cen MT" pitchFamily="2" charset="0"/>
              <a:ea typeface="Tw Cen MT" pitchFamily="2" charset="0"/>
              <a:cs typeface="Tw Cen MT" pitchFamily="2" charset="0"/>
              <a:hlinkClick r:id="rId11" action="ppaction://hlinksldjump"/>
            </a:endParaRPr>
          </a:p>
        </p:txBody>
      </p:sp>
      <p:sp>
        <p:nvSpPr>
          <p:cNvPr id="35" name="TextBox 39"/>
          <p:cNvSpPr txBox="1">
            <a:extLst>
              <a:ext uri="smNativeData">
                <pr:smNativeData xmlns:pr="smNativeData" val="SMDATA_13_iKO5XBMAAAAlAAAAEgAAAE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DNFAAACBEAAJAaAAA6FAAAECAAACYAAAAIAAAA//////////8="/>
              </a:ext>
            </a:extLst>
          </p:cNvSpPr>
          <p:nvPr/>
        </p:nvSpPr>
        <p:spPr>
          <a:xfrm>
            <a:off x="3381375" y="2768600"/>
            <a:ext cx="936625" cy="519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</a:pPr>
            <a:r>
              <a:rPr sz="2800" u="sng">
                <a:solidFill>
                  <a:schemeClr val="hlink"/>
                </a:solidFill>
                <a:latin typeface="Tw Cen MT" pitchFamily="2" charset="0"/>
                <a:ea typeface="Tw Cen MT" pitchFamily="2" charset="0"/>
                <a:cs typeface="Tw Cen MT" pitchFamily="2" charset="0"/>
                <a:hlinkClick r:id="rId12" action="ppaction://hlinksldjump"/>
              </a:rPr>
              <a:t>J</a:t>
            </a:r>
            <a:endParaRPr sz="2800" u="sng">
              <a:solidFill>
                <a:schemeClr val="hlink"/>
              </a:solidFill>
              <a:latin typeface="Tw Cen MT" pitchFamily="2" charset="0"/>
              <a:ea typeface="Tw Cen MT" pitchFamily="2" charset="0"/>
              <a:cs typeface="Tw Cen MT" pitchFamily="2" charset="0"/>
              <a:hlinkClick r:id="rId12" action="ppaction://hlinksldjump"/>
            </a:endParaRPr>
          </a:p>
        </p:txBody>
      </p:sp>
      <p:sp>
        <p:nvSpPr>
          <p:cNvPr id="36" name="TextBox 40"/>
          <p:cNvSpPr txBox="1">
            <a:extLst>
              <a:ext uri="smNativeData">
                <pr:smNativeData xmlns:pr="smNativeData" val="SMDATA_13_iKO5XBMAAAAlAAAAEgAAAE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D+GgAACBEAAMEgAAA6FAAAECAAACYAAAAIAAAA//////////8="/>
              </a:ext>
            </a:extLst>
          </p:cNvSpPr>
          <p:nvPr/>
        </p:nvSpPr>
        <p:spPr>
          <a:xfrm>
            <a:off x="4387850" y="2768600"/>
            <a:ext cx="936625" cy="519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</a:pPr>
            <a:r>
              <a:rPr sz="2800" u="sng">
                <a:solidFill>
                  <a:schemeClr val="hlink"/>
                </a:solidFill>
                <a:latin typeface="Tw Cen MT" pitchFamily="2" charset="0"/>
                <a:ea typeface="Tw Cen MT" pitchFamily="2" charset="0"/>
                <a:cs typeface="Tw Cen MT" pitchFamily="2" charset="0"/>
                <a:hlinkClick r:id="rId13" action="ppaction://hlinksldjump"/>
              </a:rPr>
              <a:t>K</a:t>
            </a:r>
            <a:endParaRPr sz="2800" u="sng">
              <a:solidFill>
                <a:schemeClr val="hlink"/>
              </a:solidFill>
              <a:latin typeface="Tw Cen MT" pitchFamily="2" charset="0"/>
              <a:ea typeface="Tw Cen MT" pitchFamily="2" charset="0"/>
              <a:cs typeface="Tw Cen MT" pitchFamily="2" charset="0"/>
              <a:hlinkClick r:id="rId13" action="ppaction://hlinksldjump"/>
            </a:endParaRPr>
          </a:p>
        </p:txBody>
      </p:sp>
      <p:sp>
        <p:nvSpPr>
          <p:cNvPr id="37" name="TextBox 41"/>
          <p:cNvSpPr txBox="1">
            <a:extLst>
              <a:ext uri="smNativeData">
                <pr:smNativeData xmlns:pr="smNativeData" val="SMDATA_13_iKO5XBMAAAAlAAAAEgAAAE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CfDgAAxBYAAGIUAAD1GQAAECAAACYAAAAIAAAA//////////8="/>
              </a:ext>
            </a:extLst>
          </p:cNvSpPr>
          <p:nvPr/>
        </p:nvSpPr>
        <p:spPr>
          <a:xfrm>
            <a:off x="2376805" y="3700780"/>
            <a:ext cx="936625" cy="518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</a:pPr>
            <a:r>
              <a:rPr sz="2800" u="sng">
                <a:solidFill>
                  <a:schemeClr val="hlink"/>
                </a:solidFill>
                <a:latin typeface="Tw Cen MT" pitchFamily="2" charset="0"/>
                <a:ea typeface="Tw Cen MT" pitchFamily="2" charset="0"/>
                <a:cs typeface="Tw Cen MT" pitchFamily="2" charset="0"/>
                <a:hlinkClick r:id="rId14" action="ppaction://hlinksldjump"/>
              </a:rPr>
              <a:t>N</a:t>
            </a:r>
            <a:endParaRPr sz="2800" u="sng">
              <a:solidFill>
                <a:schemeClr val="hlink"/>
              </a:solidFill>
              <a:latin typeface="Tw Cen MT" pitchFamily="2" charset="0"/>
              <a:ea typeface="Tw Cen MT" pitchFamily="2" charset="0"/>
              <a:cs typeface="Tw Cen MT" pitchFamily="2" charset="0"/>
              <a:hlinkClick r:id="rId14" action="ppaction://hlinksldjump"/>
            </a:endParaRPr>
          </a:p>
        </p:txBody>
      </p:sp>
      <p:sp>
        <p:nvSpPr>
          <p:cNvPr id="38" name="TextBox 42"/>
          <p:cNvSpPr txBox="1">
            <a:extLst>
              <a:ext uri="smNativeData">
                <pr:smNativeData xmlns:pr="smNativeData" val="SMDATA_13_iKO5XBMAAAAlAAAAEgAAAE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CAAgAAvBsAAEEIAADuHgAAECAAACYAAAAIAAAA//////////8="/>
              </a:ext>
            </a:extLst>
          </p:cNvSpPr>
          <p:nvPr/>
        </p:nvSpPr>
        <p:spPr>
          <a:xfrm>
            <a:off x="406400" y="4508500"/>
            <a:ext cx="935355" cy="519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</a:pPr>
            <a:r>
              <a:rPr sz="2800" u="sng">
                <a:solidFill>
                  <a:schemeClr val="hlink"/>
                </a:solidFill>
                <a:latin typeface="Tw Cen MT" pitchFamily="2" charset="0"/>
                <a:ea typeface="Tw Cen MT" pitchFamily="2" charset="0"/>
                <a:cs typeface="Tw Cen MT" pitchFamily="2" charset="0"/>
                <a:hlinkClick r:id="rId15" action="ppaction://hlinksldjump"/>
              </a:rPr>
              <a:t>R</a:t>
            </a:r>
            <a:endParaRPr sz="2800" u="sng">
              <a:solidFill>
                <a:schemeClr val="hlink"/>
              </a:solidFill>
              <a:latin typeface="Tw Cen MT" pitchFamily="2" charset="0"/>
              <a:ea typeface="Tw Cen MT" pitchFamily="2" charset="0"/>
              <a:cs typeface="Tw Cen MT" pitchFamily="2" charset="0"/>
              <a:hlinkClick r:id="rId15" action="ppaction://hlinksldjump"/>
            </a:endParaRPr>
          </a:p>
        </p:txBody>
      </p:sp>
      <p:sp>
        <p:nvSpPr>
          <p:cNvPr id="39" name="TextBox 43"/>
          <p:cNvSpPr txBox="1">
            <a:extLst>
              <a:ext uri="smNativeData">
                <pr:smNativeData xmlns:pr="smNativeData" val="SMDATA_13_iKO5XBMAAAAlAAAAEgAAAE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D+GgAAphYAAMEgAADXGQAAECAAACYAAAAIAAAA//////////8="/>
              </a:ext>
            </a:extLst>
          </p:cNvSpPr>
          <p:nvPr/>
        </p:nvSpPr>
        <p:spPr>
          <a:xfrm>
            <a:off x="4387850" y="3681730"/>
            <a:ext cx="936625" cy="518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</a:pPr>
            <a:r>
              <a:rPr sz="2800" u="sng">
                <a:solidFill>
                  <a:schemeClr val="hlink"/>
                </a:solidFill>
                <a:latin typeface="Tw Cen MT" pitchFamily="2" charset="0"/>
                <a:ea typeface="Tw Cen MT" pitchFamily="2" charset="0"/>
                <a:cs typeface="Tw Cen MT" pitchFamily="2" charset="0"/>
                <a:hlinkClick r:id="rId16" action="ppaction://hlinksldjump"/>
              </a:rPr>
              <a:t>Q</a:t>
            </a:r>
            <a:endParaRPr sz="2800" u="sng">
              <a:solidFill>
                <a:schemeClr val="hlink"/>
              </a:solidFill>
              <a:latin typeface="Tw Cen MT" pitchFamily="2" charset="0"/>
              <a:ea typeface="Tw Cen MT" pitchFamily="2" charset="0"/>
              <a:cs typeface="Tw Cen MT" pitchFamily="2" charset="0"/>
              <a:hlinkClick r:id="rId16" action="ppaction://hlinksldjump"/>
            </a:endParaRPr>
          </a:p>
        </p:txBody>
      </p:sp>
      <p:sp>
        <p:nvSpPr>
          <p:cNvPr id="40" name="TextBox 44"/>
          <p:cNvSpPr txBox="1">
            <a:extLst>
              <a:ext uri="smNativeData">
                <pr:smNativeData xmlns:pr="smNativeData" val="SMDATA_13_iKO5XBMAAAAlAAAAEgAAAE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DNFAAAnBYAAJAaAADNGQAAECAAACYAAAAIAAAA//////////8="/>
              </a:ext>
            </a:extLst>
          </p:cNvSpPr>
          <p:nvPr/>
        </p:nvSpPr>
        <p:spPr>
          <a:xfrm>
            <a:off x="3381375" y="3675380"/>
            <a:ext cx="936625" cy="518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</a:pPr>
            <a:r>
              <a:rPr sz="2800" u="sng">
                <a:solidFill>
                  <a:schemeClr val="hlink"/>
                </a:solidFill>
                <a:latin typeface="Tw Cen MT" pitchFamily="2" charset="0"/>
                <a:ea typeface="Tw Cen MT" pitchFamily="2" charset="0"/>
                <a:cs typeface="Tw Cen MT" pitchFamily="2" charset="0"/>
                <a:hlinkClick r:id="rId17" action="ppaction://hlinksldjump"/>
              </a:rPr>
              <a:t>P</a:t>
            </a:r>
            <a:endParaRPr sz="2800" u="sng">
              <a:solidFill>
                <a:schemeClr val="hlink"/>
              </a:solidFill>
              <a:latin typeface="Tw Cen MT" pitchFamily="2" charset="0"/>
              <a:ea typeface="Tw Cen MT" pitchFamily="2" charset="0"/>
              <a:cs typeface="Tw Cen MT" pitchFamily="2" charset="0"/>
              <a:hlinkClick r:id="rId17" action="ppaction://hlinksldjump"/>
            </a:endParaRPr>
          </a:p>
        </p:txBody>
      </p:sp>
      <p:sp>
        <p:nvSpPr>
          <p:cNvPr id="41" name="TextBox 45"/>
          <p:cNvSpPr txBox="1">
            <a:extLst>
              <a:ext uri="smNativeData">
                <pr:smNativeData xmlns:pr="smNativeData" val="SMDATA_13_iKO5XBMAAAAlAAAAEgAAAE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D0GgAAvBsAALUgAADuHgAAECAAACYAAAAIAAAA//////////8="/>
              </a:ext>
            </a:extLst>
          </p:cNvSpPr>
          <p:nvPr/>
        </p:nvSpPr>
        <p:spPr>
          <a:xfrm>
            <a:off x="4381500" y="4508500"/>
            <a:ext cx="935355" cy="519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</a:pPr>
            <a:r>
              <a:rPr sz="2800" u="sng">
                <a:solidFill>
                  <a:schemeClr val="hlink"/>
                </a:solidFill>
                <a:latin typeface="Tw Cen MT" pitchFamily="2" charset="0"/>
                <a:ea typeface="Tw Cen MT" pitchFamily="2" charset="0"/>
                <a:cs typeface="Tw Cen MT" pitchFamily="2" charset="0"/>
                <a:hlinkClick r:id="rId18" action="ppaction://hlinksldjump"/>
              </a:rPr>
              <a:t>V</a:t>
            </a:r>
            <a:endParaRPr sz="2800" u="sng">
              <a:solidFill>
                <a:schemeClr val="hlink"/>
              </a:solidFill>
              <a:latin typeface="Tw Cen MT" pitchFamily="2" charset="0"/>
              <a:ea typeface="Tw Cen MT" pitchFamily="2" charset="0"/>
              <a:cs typeface="Tw Cen MT" pitchFamily="2" charset="0"/>
              <a:hlinkClick r:id="rId18" action="ppaction://hlinksldjump"/>
            </a:endParaRPr>
          </a:p>
        </p:txBody>
      </p:sp>
      <p:sp>
        <p:nvSpPr>
          <p:cNvPr id="42" name="TextBox 46"/>
          <p:cNvSpPr txBox="1">
            <a:extLst>
              <a:ext uri="smNativeData">
                <pr:smNativeData xmlns:pr="smNativeData" val="SMDATA_13_iKO5XBMAAAAlAAAAEgAAAE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DNFAAAxBsAAJAaAAD1HgAAECAAACYAAAAIAAAA//////////8="/>
              </a:ext>
            </a:extLst>
          </p:cNvSpPr>
          <p:nvPr/>
        </p:nvSpPr>
        <p:spPr>
          <a:xfrm>
            <a:off x="3381375" y="4513580"/>
            <a:ext cx="936625" cy="518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</a:pPr>
            <a:r>
              <a:rPr sz="2800" u="sng">
                <a:solidFill>
                  <a:schemeClr val="hlink"/>
                </a:solidFill>
                <a:latin typeface="Tw Cen MT" pitchFamily="2" charset="0"/>
                <a:ea typeface="Tw Cen MT" pitchFamily="2" charset="0"/>
                <a:cs typeface="Tw Cen MT" pitchFamily="2" charset="0"/>
                <a:hlinkClick r:id="rId19" action="ppaction://hlinksldjump"/>
              </a:rPr>
              <a:t>U</a:t>
            </a:r>
            <a:endParaRPr sz="2800" u="sng">
              <a:solidFill>
                <a:schemeClr val="hlink"/>
              </a:solidFill>
              <a:latin typeface="Tw Cen MT" pitchFamily="2" charset="0"/>
              <a:ea typeface="Tw Cen MT" pitchFamily="2" charset="0"/>
              <a:cs typeface="Tw Cen MT" pitchFamily="2" charset="0"/>
              <a:hlinkClick r:id="rId19" action="ppaction://hlinksldjump"/>
            </a:endParaRPr>
          </a:p>
        </p:txBody>
      </p:sp>
      <p:sp>
        <p:nvSpPr>
          <p:cNvPr id="43" name="TextBox 47"/>
          <p:cNvSpPr txBox="1">
            <a:extLst>
              <a:ext uri="smNativeData">
                <pr:smNativeData xmlns:pr="smNativeData" val="SMDATA_13_iKO5XBMAAAAlAAAAEgAAAE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CrDgAA3xsAAG4UAAARHwAAECAAACYAAAAIAAAA//////////8="/>
              </a:ext>
            </a:extLst>
          </p:cNvSpPr>
          <p:nvPr/>
        </p:nvSpPr>
        <p:spPr>
          <a:xfrm>
            <a:off x="2384425" y="4530725"/>
            <a:ext cx="936625" cy="519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</a:pPr>
            <a:r>
              <a:rPr sz="2800" u="sng">
                <a:solidFill>
                  <a:schemeClr val="hlink"/>
                </a:solidFill>
                <a:latin typeface="Tw Cen MT" pitchFamily="2" charset="0"/>
                <a:ea typeface="Tw Cen MT" pitchFamily="2" charset="0"/>
                <a:cs typeface="Tw Cen MT" pitchFamily="2" charset="0"/>
                <a:hlinkClick r:id="rId20" action="ppaction://hlinksldjump"/>
              </a:rPr>
              <a:t>T</a:t>
            </a:r>
            <a:endParaRPr sz="2800" u="sng">
              <a:solidFill>
                <a:schemeClr val="hlink"/>
              </a:solidFill>
              <a:latin typeface="Tw Cen MT" pitchFamily="2" charset="0"/>
              <a:ea typeface="Tw Cen MT" pitchFamily="2" charset="0"/>
              <a:cs typeface="Tw Cen MT" pitchFamily="2" charset="0"/>
              <a:hlinkClick r:id="rId20" action="ppaction://hlinksldjump"/>
            </a:endParaRPr>
          </a:p>
        </p:txBody>
      </p:sp>
      <p:sp>
        <p:nvSpPr>
          <p:cNvPr id="44" name="TextBox 48"/>
          <p:cNvSpPr txBox="1">
            <a:extLst>
              <a:ext uri="smNativeData">
                <pr:smNativeData xmlns:pr="smNativeData" val="SMDATA_13_iKO5XBMAAAAlAAAAEgAAAE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CECAAAvBsAAEUOAADuHgAAECAAACYAAAAIAAAA//////////8="/>
              </a:ext>
            </a:extLst>
          </p:cNvSpPr>
          <p:nvPr/>
        </p:nvSpPr>
        <p:spPr>
          <a:xfrm>
            <a:off x="1384300" y="4508500"/>
            <a:ext cx="935355" cy="519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</a:pPr>
            <a:r>
              <a:rPr sz="2800" u="sng">
                <a:solidFill>
                  <a:schemeClr val="hlink"/>
                </a:solidFill>
                <a:latin typeface="Tw Cen MT" pitchFamily="2" charset="0"/>
                <a:ea typeface="Tw Cen MT" pitchFamily="2" charset="0"/>
                <a:cs typeface="Tw Cen MT" pitchFamily="2" charset="0"/>
                <a:hlinkClick r:id="rId21" action="ppaction://hlinksldjump"/>
              </a:rPr>
              <a:t>S</a:t>
            </a:r>
            <a:endParaRPr sz="2800" u="sng">
              <a:solidFill>
                <a:schemeClr val="hlink"/>
              </a:solidFill>
              <a:latin typeface="Tw Cen MT" pitchFamily="2" charset="0"/>
              <a:ea typeface="Tw Cen MT" pitchFamily="2" charset="0"/>
              <a:cs typeface="Tw Cen MT" pitchFamily="2" charset="0"/>
              <a:hlinkClick r:id="rId21" action="ppaction://hlinksldjump"/>
            </a:endParaRPr>
          </a:p>
        </p:txBody>
      </p:sp>
      <p:sp>
        <p:nvSpPr>
          <p:cNvPr id="45" name="Title 3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CLAQAAAAAAANAWAAB+AgAAEAAAACYAAAAIAAAA//////////8="/>
              </a:ext>
            </a:extLst>
          </p:cNvSpPr>
          <p:nvPr/>
        </p:nvSpPr>
        <p:spPr>
          <a:xfrm>
            <a:off x="250825" y="0"/>
            <a:ext cx="3457575" cy="4051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spcBef>
                <a:spcPts val="0"/>
              </a:spcBef>
            </a:pPr>
            <a:r>
              <a:rPr sz="1600" i="1">
                <a:solidFill>
                  <a:srgbClr val="000000"/>
                </a:solidFill>
                <a:latin typeface="Tw Cen MT" pitchFamily="2" charset="0"/>
                <a:ea typeface="Tw Cen MT" pitchFamily="2" charset="0"/>
                <a:cs typeface="Tw Cen MT" pitchFamily="2" charset="0"/>
              </a:rPr>
              <a:t>Bingo</a:t>
            </a:r>
            <a:endParaRPr sz="1600" i="1">
              <a:solidFill>
                <a:srgbClr val="000000"/>
              </a:solidFill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pic>
        <p:nvPicPr>
          <p:cNvPr id="46" name="Left Arrow 48">
            <a:hlinkClick r:id="" action="ppaction://hlinkshowjump?jump=firstslide"/>
          </p:cNvPr>
          <p:cNvPicPr>
            <a:extLst>
              <a:ext uri="smNativeData">
                <pr:smNativeData xmlns:pr="smNativeData" val="SMDATA_15_iKO5XBMAAAAlAAAAEQ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lLbSBf///wEAAAAAAAAAAAAAAAAAAAAAAAAAAAAAAAAAAAAAAAAAAAAAAAJ/f38A693DA8zMzADAwP8Af39/AAAAAAAAAAAAAAAAAP///wAAAAAAIQAAABgAAAAUAAAAgjAAAF8mAAAeNQAAkCkAABAAAAAmAAAACAAAAP//////////"/>
              </a:ext>
            </a:extLst>
          </p:cNvPicPr>
          <p:nvPr/>
        </p:nvPicPr>
        <p:blipFill>
          <a:blip r:embed="rId22"/>
          <a:stretch>
            <a:fillRect/>
          </a:stretch>
        </p:blipFill>
        <p:spPr>
          <a:xfrm>
            <a:off x="7885430" y="6237605"/>
            <a:ext cx="749300" cy="51879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 spd="fast" p14:dur="800" advClick="0">
    <p:extLst>
      <p:ext uri="smNativeData">
        <pr:smNativeData xmlns:pr="smNativeData" val="iKO5XAAAAAAgAwAAAAAAAAAAAAACAAAAAAAAAAAAAAAAAAAAAA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5"/>
          <p:cNvSpPr>
            <a:extLst>
              <a:ext uri="smNativeData">
                <pr:smNativeData xmlns:pr="smNativeData" val="SMDATA_13_iKO5XBMAAAAlAAAA9QEAAA0AAAAAkAAAAEgAAACQAAAASAAAAAAAAAABAAAAAAAAAAEAAABQAAAALeNDTwVm77+g0wY6baD1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4WaAH9/fwAAAAADzMzMAMDA/wB/f38AAAAAAAAAAAAAAAAAAAAAAAAAAAAhAAAAGAAAABQAAACmBAAAPQwAAHgZAAD0HQAAEAAAACYAAAAIAAAA//////////8="/>
              </a:ext>
            </a:extLst>
          </p:cNvSpPr>
          <p:nvPr/>
        </p:nvSpPr>
        <p:spPr>
          <a:xfrm>
            <a:off x="755650" y="1989455"/>
            <a:ext cx="3384550" cy="2879725"/>
          </a:xfrm>
          <a:prstGeom prst="wedgeRoundRectCallout">
            <a:avLst>
              <a:gd name="adj1" fmla="val -49060"/>
              <a:gd name="adj2" fmla="val 67583"/>
              <a:gd name="adj3" fmla="val 12500"/>
            </a:avLst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2800">
                <a:solidFill>
                  <a:srgbClr val="000000"/>
                </a:solidFill>
              </a:rPr>
              <a:t>16% of 25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3" name="Action Button: Beginning 6">
            <a:hlinkClick r:id="rId2" action="ppaction://hlinksldjump"/>
          </p:cNvPr>
          <p:cNvSpPr>
            <a:extLst>
              <a:ext uri="smNativeData">
                <pr:smNativeData xmlns:pr="smNativeData" val="SMDATA_13_iKO5XBMAAAAlAAAAwwIAAA0AAAAAkAAAAEgAAACQAAAASAAAAAAAAAABAAAAAAAAAAEAAABQAAAANDMzMzMzwz8AAAAAAADg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4WaAH9/fwAAAAADzMzMAMDA/wB/f38AAAAAAAAAAAAAAAAAAAAAAAAAAAAhAAAAGAAAABQAAAAXBQAARCMAAPYJAADuJQAAEAAAACYAAAAIAAAA//////////8="/>
              </a:ext>
            </a:extLst>
          </p:cNvSpPr>
          <p:nvPr/>
        </p:nvSpPr>
        <p:spPr>
          <a:xfrm>
            <a:off x="827405" y="5732780"/>
            <a:ext cx="791845" cy="433070"/>
          </a:xfrm>
          <a:prstGeom prst="actionButtonBeginning">
            <a:avLst/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Title 3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LAQAAAAAAANAWAAB+AgAAEAAAACYAAAAIAAAA//////////8="/>
              </a:ext>
            </a:extLst>
          </p:cNvSpPr>
          <p:nvPr/>
        </p:nvSpPr>
        <p:spPr>
          <a:xfrm>
            <a:off x="250825" y="0"/>
            <a:ext cx="3457575" cy="4051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spcBef>
                <a:spcPts val="0"/>
              </a:spcBef>
            </a:pPr>
            <a:r>
              <a:rPr sz="1600" i="1">
                <a:solidFill>
                  <a:srgbClr val="000000"/>
                </a:solidFill>
                <a:latin typeface="Tw Cen MT" pitchFamily="2" charset="0"/>
                <a:ea typeface="Tw Cen MT" pitchFamily="2" charset="0"/>
                <a:cs typeface="Tw Cen MT" pitchFamily="2" charset="0"/>
              </a:rPr>
              <a:t>Bingo</a:t>
            </a:r>
            <a:endParaRPr sz="1600" i="1">
              <a:solidFill>
                <a:srgbClr val="000000"/>
              </a:solidFill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5" name="Content Placeholder 2"/>
          <p:cNvSpPr>
            <a:spLocks noGrp="1" noChangeArrowheads="1"/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XBQAAegYAAOkZAADECQAAEAAAACYAAAAIAAAA//////////8="/>
              </a:ext>
            </a:extLst>
          </p:cNvSpPr>
          <p:nvPr>
            <p:ph type="obj" sz="quarter" idx="4294967295"/>
          </p:nvPr>
        </p:nvSpPr>
        <p:spPr>
          <a:xfrm>
            <a:off x="827405" y="1052830"/>
            <a:ext cx="3384550" cy="5346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>
              <a:spcBef>
                <a:spcPts val="0"/>
              </a:spcBef>
              <a:buNone/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Question T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pic>
        <p:nvPicPr>
          <p:cNvPr id="6" name="Left Arrow 48">
            <a:hlinkClick r:id="" action="ppaction://hlinkshowjump?jump=firstslide"/>
          </p:cNvPr>
          <p:cNvPicPr>
            <a:extLst>
              <a:ext uri="smNativeData">
                <pr:smNativeData xmlns:pr="smNativeData" val="SMDATA_15_iKO5XBMAAAAlAAAAEQ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gjAAAF8mAAAeNQAAkCk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885430" y="6237605"/>
            <a:ext cx="749300" cy="51879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Rounded Rectangle 1"/>
          <p:cNvSpPr>
            <a:extLst>
              <a:ext uri="smNativeData">
                <pr:smNativeData xmlns:pr="smNativeData" val="SMDATA_13_iKO5XBMAAAAlAAAAZQAAAA0AAAAAkAAAAEgAAACQAAAASAAAAAAAAAABAAAAAAAAAAEAAABQAAAAVFVVVVVV1T8AAAAAAADwvwAAAAAAAOA/AAAAAAAA4D8AAAAAAADgPwAAAAAAAOA/AAAAAAAA4D8AAAAAAADgPwAAAAAAAOA/AAAAAAAA4D8CAAAAjAAAAAEAAAAAAAAAlLbSDP///wgpAAAAAAAAAAAAAAAAAAAAAAAAAAAAAAAAAAAAeAAAAAEAAABAAAAAAAAAAAAAAABaAAAAAAAAAAAAAAAAAAAAAAAAAAAAAAAAAAAAAAAAAAAAAAAAAAAAAAAAAAAAAAAAAAAAAAAAAAAAAAAAAAAAAAAAAAAAAAAAAAAAFAAAADwAAAABAAAAAAAAAFWLuAAo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VYu4AH9/fwAAAAADzMzMAMDA/wB/f38AAAAAAAAAAAAAAAAAAAAAAAAAAAAhAAAAGAAAABQAAADIHgAAygsAAPs0AACTHAAAEAAAACYAAAAIAAAA//////////8="/>
              </a:ext>
            </a:extLst>
          </p:cNvSpPr>
          <p:nvPr/>
        </p:nvSpPr>
        <p:spPr>
          <a:xfrm>
            <a:off x="5003800" y="1916430"/>
            <a:ext cx="3608705" cy="2728595"/>
          </a:xfrm>
          <a:prstGeom prst="roundRect">
            <a:avLst>
              <a:gd name="adj" fmla="val 16667"/>
            </a:avLst>
          </a:prstGeom>
          <a:solidFill>
            <a:schemeClr val="accent1">
              <a:alpha val="59000"/>
            </a:schemeClr>
          </a:solidFill>
          <a:ln w="25400" cap="flat" cmpd="sng" algn="ctr">
            <a:solidFill>
              <a:srgbClr val="558BB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6000">
                <a:latin typeface="Tw Cen MT" pitchFamily="2" charset="0"/>
                <a:ea typeface="Tw Cen MT" pitchFamily="2" charset="0"/>
                <a:cs typeface="Tw Cen MT" pitchFamily="2" charset="0"/>
              </a:rPr>
              <a:t>4</a:t>
            </a:r>
            <a:endParaRPr sz="60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8" name="Content Placeholder 3"/>
          <p:cNvSpPr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IAAArQwAAFAmAADlDgAAEAAAACYAAAAIAAAA//////////8="/>
              </a:ext>
            </a:extLst>
          </p:cNvSpPr>
          <p:nvPr/>
        </p:nvSpPr>
        <p:spPr>
          <a:xfrm>
            <a:off x="5292725" y="2060575"/>
            <a:ext cx="935355" cy="3606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0"/>
              </a:spcBef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Answer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</p:spTree>
  </p:cSld>
  <p:clrMapOvr>
    <a:masterClrMapping/>
  </p:clrMapOvr>
  <p:transition spd="fast" p14:dur="800" advClick="0">
    <p:extLst>
      <p:ext uri="smNativeData">
        <pr:smNativeData xmlns:pr="smNativeData" val="iKO5XAAAAAAgAwAAAAAAAAAAAAACAAAAAAAAAAAAAAAAAAAAAA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 advAuto="0"/>
    </p:bldLst>
    <p:extLst>
      <p:ext uri="smNativeData">
        <pr:smNativeData xmlns:pr="smNativeData" val="iKO5XAEAAAAFAAAA/////wEAAAABAAAAAAAAAAAAAAAAAAAAAAAAAA=="/>
      </p:ext>
    </p:extLst>
  </p:timing>
</p:sld>
</file>

<file path=ppt/slides/slide2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5"/>
          <p:cNvSpPr>
            <a:extLst>
              <a:ext uri="smNativeData">
                <pr:smNativeData xmlns:pr="smNativeData" val="SMDATA_13_iKO5XBMAAAAlAAAA9QEAAA0AAAAAkAAAAEgAAACQAAAASAAAAAAAAAABAAAAAAAAAAEAAABQAAAALeNDTwVm77+wBVuwBVv1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4WaAH9/fwAAAAADzMzMAMDA/wB/f38AAAAAAAAAAAAAAAAAAAAAAAAAAAAhAAAAGAAAABQAAACmBAAAygsAAHgZAABnHgAAEAAAACYAAAAIAAAA//////////8="/>
              </a:ext>
            </a:extLst>
          </p:cNvSpPr>
          <p:nvPr/>
        </p:nvSpPr>
        <p:spPr>
          <a:xfrm>
            <a:off x="755650" y="1916430"/>
            <a:ext cx="3384550" cy="3025775"/>
          </a:xfrm>
          <a:prstGeom prst="wedgeRoundRectCallout">
            <a:avLst>
              <a:gd name="adj1" fmla="val -49060"/>
              <a:gd name="adj2" fmla="val 66736"/>
              <a:gd name="adj3" fmla="val 12500"/>
            </a:avLst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2800">
                <a:solidFill>
                  <a:srgbClr val="000000"/>
                </a:solidFill>
              </a:rPr>
              <a:t>7% of 200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3" name="Action Button: Beginning 6">
            <a:hlinkClick r:id="rId2" action="ppaction://hlinksldjump"/>
          </p:cNvPr>
          <p:cNvSpPr>
            <a:extLst>
              <a:ext uri="smNativeData">
                <pr:smNativeData xmlns:pr="smNativeData" val="SMDATA_13_iKO5XBMAAAAlAAAAwwIAAA0AAAAAkAAAAEgAAACQAAAASAAAAAAAAAABAAAAAAAAAAEAAABQAAAANDMzMzMzwz8AAAAAAADg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4WaAH9/fwAAAAADzMzMAMDA/wB/f38AAAAAAAAAAAAAAAAAAAAAAAAAAAAhAAAAGAAAABQAAAAXBQAARCMAAPYJAADuJQAAEAAAACYAAAAIAAAA//////////8="/>
              </a:ext>
            </a:extLst>
          </p:cNvSpPr>
          <p:nvPr/>
        </p:nvSpPr>
        <p:spPr>
          <a:xfrm>
            <a:off x="827405" y="5732780"/>
            <a:ext cx="791845" cy="433070"/>
          </a:xfrm>
          <a:prstGeom prst="actionButtonBeginning">
            <a:avLst/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Title 3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LAQAAAAAAANAWAAB+AgAAEAAAACYAAAAIAAAA//////////8="/>
              </a:ext>
            </a:extLst>
          </p:cNvSpPr>
          <p:nvPr/>
        </p:nvSpPr>
        <p:spPr>
          <a:xfrm>
            <a:off x="250825" y="0"/>
            <a:ext cx="3457575" cy="4051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spcBef>
                <a:spcPts val="0"/>
              </a:spcBef>
            </a:pPr>
            <a:r>
              <a:rPr sz="1600" i="1">
                <a:solidFill>
                  <a:srgbClr val="000000"/>
                </a:solidFill>
                <a:latin typeface="Tw Cen MT" pitchFamily="2" charset="0"/>
                <a:ea typeface="Tw Cen MT" pitchFamily="2" charset="0"/>
                <a:cs typeface="Tw Cen MT" pitchFamily="2" charset="0"/>
              </a:rPr>
              <a:t>Bingo</a:t>
            </a:r>
            <a:endParaRPr sz="1600" i="1">
              <a:solidFill>
                <a:srgbClr val="000000"/>
              </a:solidFill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5" name="Content Placeholder 2"/>
          <p:cNvSpPr>
            <a:spLocks noGrp="1" noChangeArrowheads="1"/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XBQAACQYAAOkZAADjCAAAEAAAACYAAAAIAAAA//////////8="/>
              </a:ext>
            </a:extLst>
          </p:cNvSpPr>
          <p:nvPr>
            <p:ph type="obj" sz="quarter" idx="4294967295"/>
          </p:nvPr>
        </p:nvSpPr>
        <p:spPr>
          <a:xfrm>
            <a:off x="827405" y="981075"/>
            <a:ext cx="338455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>
              <a:spcBef>
                <a:spcPts val="0"/>
              </a:spcBef>
              <a:buNone/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Question U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pic>
        <p:nvPicPr>
          <p:cNvPr id="6" name="Left Arrow 48">
            <a:hlinkClick r:id="" action="ppaction://hlinkshowjump?jump=firstslide"/>
          </p:cNvPr>
          <p:cNvPicPr>
            <a:extLst>
              <a:ext uri="smNativeData">
                <pr:smNativeData xmlns:pr="smNativeData" val="SMDATA_15_iKO5XBMAAAAlAAAAEQ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gjAAAF8mAAAeNQAAkCk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885430" y="6237605"/>
            <a:ext cx="749300" cy="51879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Rounded Rectangle 1"/>
          <p:cNvSpPr>
            <a:extLst>
              <a:ext uri="smNativeData">
                <pr:smNativeData xmlns:pr="smNativeData" val="SMDATA_13_iKO5XBMAAAAlAAAAZQAAAA0AAAAAkAAAAEgAAACQAAAASAAAAAAAAAABAAAAAAAAAAEAAABQAAAAVFVVVVVV1T8AAAAAAADwvwAAAAAAAOA/AAAAAAAA4D8AAAAAAADgPwAAAAAAAOA/AAAAAAAA4D8AAAAAAADgPwAAAAAAAOA/AAAAAAAA4D8CAAAAjAAAAAEAAAAAAAAAlLbSDP///wgpAAAAAAAAAAAAAAAAAAAAAAAAAAAAAAAAAAAAeAAAAAEAAABAAAAAAAAAAAAAAABaAAAAAAAAAAAAAAAAAAAAAAAAAAAAAAAAAAAAAAAAAAAAAAAAAAAAAAAAAAAAAAAAAAAAAAAAAAAAAAAAAAAAAAAAAAAAAAAAAAAAFAAAADwAAAABAAAAAAAAAFWLuAAo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VYu4AH9/fwAAAAADzMzMAMDA/wB/f38AAAAAAAAAAAAAAAAAAAAAAAAAAAAhAAAAGAAAABQAAADIHgAAygsAAPs0AACTHAAAEAAAACYAAAAIAAAA//////////8="/>
              </a:ext>
            </a:extLst>
          </p:cNvSpPr>
          <p:nvPr/>
        </p:nvSpPr>
        <p:spPr>
          <a:xfrm>
            <a:off x="5003800" y="1916430"/>
            <a:ext cx="3608705" cy="2728595"/>
          </a:xfrm>
          <a:prstGeom prst="roundRect">
            <a:avLst>
              <a:gd name="adj" fmla="val 16667"/>
            </a:avLst>
          </a:prstGeom>
          <a:solidFill>
            <a:schemeClr val="accent1">
              <a:alpha val="59000"/>
            </a:schemeClr>
          </a:solidFill>
          <a:ln w="25400" cap="flat" cmpd="sng" algn="ctr">
            <a:solidFill>
              <a:srgbClr val="558BB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6000">
                <a:latin typeface="Tw Cen MT" pitchFamily="2" charset="0"/>
                <a:ea typeface="Tw Cen MT" pitchFamily="2" charset="0"/>
                <a:cs typeface="Tw Cen MT" pitchFamily="2" charset="0"/>
              </a:rPr>
              <a:t>14</a:t>
            </a:r>
            <a:endParaRPr sz="60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8" name="Content Placeholder 3"/>
          <p:cNvSpPr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IAAArQwAAFAmAADlDgAAEAAAACYAAAAIAAAA//////////8="/>
              </a:ext>
            </a:extLst>
          </p:cNvSpPr>
          <p:nvPr/>
        </p:nvSpPr>
        <p:spPr>
          <a:xfrm>
            <a:off x="5292725" y="2060575"/>
            <a:ext cx="935355" cy="3606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0"/>
              </a:spcBef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Answer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</p:spTree>
  </p:cSld>
  <p:clrMapOvr>
    <a:masterClrMapping/>
  </p:clrMapOvr>
  <p:transition spd="fast" p14:dur="800" advClick="0">
    <p:extLst>
      <p:ext uri="smNativeData">
        <pr:smNativeData xmlns:pr="smNativeData" val="iKO5XAAAAAAgAwAAAAAAAAAAAAACAAAAAAAAAAAAAAAAAAAAAA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 advAuto="0"/>
    </p:bldLst>
    <p:extLst>
      <p:ext uri="smNativeData">
        <pr:smNativeData xmlns:pr="smNativeData" val="iKO5XAEAAAAFAAAA/////wEAAAABAAAAAAAAAAAAAAAAAAAAAAAAAA=="/>
      </p:ext>
    </p:extLst>
  </p:timing>
</p:sld>
</file>

<file path=ppt/slides/slide2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5"/>
          <p:cNvSpPr>
            <a:extLst>
              <a:ext uri="smNativeData">
                <pr:smNativeData xmlns:pr="smNativeData" val="SMDATA_13_iKO5XBMAAAAlAAAA9QEAAA0AAAAAkAAAAEgAAACQAAAASAAAAAAAAAABAAAAAAAAAAEAAABQAAAALeNDTwVm77+wBVuwBVv1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4WaAH9/fwAAAAADzMzMAMDA/wB/f38AAAAAAAAAAAAAAAAAAAAAAAAAAAAhAAAAGAAAABQAAACmBAAAygsAAHgZAABnHgAAEAAAACYAAAAIAAAA//////////8="/>
              </a:ext>
            </a:extLst>
          </p:cNvSpPr>
          <p:nvPr/>
        </p:nvSpPr>
        <p:spPr>
          <a:xfrm>
            <a:off x="755650" y="1916430"/>
            <a:ext cx="3384550" cy="3025775"/>
          </a:xfrm>
          <a:prstGeom prst="wedgeRoundRectCallout">
            <a:avLst>
              <a:gd name="adj1" fmla="val -49060"/>
              <a:gd name="adj2" fmla="val 66736"/>
              <a:gd name="adj3" fmla="val 12500"/>
            </a:avLst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2800">
                <a:solidFill>
                  <a:srgbClr val="000000"/>
                </a:solidFill>
              </a:rPr>
              <a:t>19% of 100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3" name="Action Button: Beginning 6">
            <a:hlinkClick r:id="rId2" action="ppaction://hlinksldjump"/>
          </p:cNvPr>
          <p:cNvSpPr>
            <a:extLst>
              <a:ext uri="smNativeData">
                <pr:smNativeData xmlns:pr="smNativeData" val="SMDATA_13_iKO5XBMAAAAlAAAAwwIAAA0AAAAAkAAAAEgAAACQAAAASAAAAAAAAAABAAAAAAAAAAEAAABQAAAANDMzMzMzwz8AAAAAAADg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4WaAH9/fwAAAAADzMzMAMDA/wB/f38AAAAAAAAAAAAAAAAAAAAAAAAAAAAhAAAAGAAAABQAAAAXBQAARCMAAPYJAADuJQAAEAAAACYAAAAIAAAA//////////8="/>
              </a:ext>
            </a:extLst>
          </p:cNvSpPr>
          <p:nvPr/>
        </p:nvSpPr>
        <p:spPr>
          <a:xfrm>
            <a:off x="827405" y="5732780"/>
            <a:ext cx="791845" cy="433070"/>
          </a:xfrm>
          <a:prstGeom prst="actionButtonBeginning">
            <a:avLst/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Title 3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LAQAAAAAAANAWAAB+AgAAEAAAACYAAAAIAAAA//////////8="/>
              </a:ext>
            </a:extLst>
          </p:cNvSpPr>
          <p:nvPr/>
        </p:nvSpPr>
        <p:spPr>
          <a:xfrm>
            <a:off x="250825" y="0"/>
            <a:ext cx="3457575" cy="4051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spcBef>
                <a:spcPts val="0"/>
              </a:spcBef>
            </a:pPr>
            <a:r>
              <a:rPr sz="1600" i="1">
                <a:solidFill>
                  <a:srgbClr val="000000"/>
                </a:solidFill>
                <a:latin typeface="Tw Cen MT" pitchFamily="2" charset="0"/>
                <a:ea typeface="Tw Cen MT" pitchFamily="2" charset="0"/>
                <a:cs typeface="Tw Cen MT" pitchFamily="2" charset="0"/>
              </a:rPr>
              <a:t>Bingo</a:t>
            </a:r>
            <a:endParaRPr sz="1600" i="1">
              <a:solidFill>
                <a:srgbClr val="000000"/>
              </a:solidFill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5" name="Content Placeholder 2"/>
          <p:cNvSpPr>
            <a:spLocks noGrp="1" noChangeArrowheads="1"/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XBQAACQYAAOkZAABUCQAAEAAAACYAAAAIAAAA//////////8="/>
              </a:ext>
            </a:extLst>
          </p:cNvSpPr>
          <p:nvPr>
            <p:ph type="obj" sz="quarter" idx="4294967295"/>
          </p:nvPr>
        </p:nvSpPr>
        <p:spPr>
          <a:xfrm>
            <a:off x="827405" y="981075"/>
            <a:ext cx="3384550" cy="5353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>
              <a:spcBef>
                <a:spcPts val="0"/>
              </a:spcBef>
              <a:buNone/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Question V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pic>
        <p:nvPicPr>
          <p:cNvPr id="6" name="Left Arrow 48">
            <a:hlinkClick r:id="" action="ppaction://hlinkshowjump?jump=firstslide"/>
          </p:cNvPr>
          <p:cNvPicPr>
            <a:extLst>
              <a:ext uri="smNativeData">
                <pr:smNativeData xmlns:pr="smNativeData" val="SMDATA_15_iKO5XBMAAAAlAAAAEQ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gjAAAF8mAAAeNQAAkCk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885430" y="6237605"/>
            <a:ext cx="749300" cy="51879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Rounded Rectangle 1"/>
          <p:cNvSpPr>
            <a:extLst>
              <a:ext uri="smNativeData">
                <pr:smNativeData xmlns:pr="smNativeData" val="SMDATA_13_iKO5XBMAAAAlAAAAZQAAAA0AAAAAkAAAAEgAAACQAAAASAAAAAAAAAABAAAAAAAAAAEAAABQAAAAVFVVVVVV1T8AAAAAAADwvwAAAAAAAOA/AAAAAAAA4D8AAAAAAADgPwAAAAAAAOA/AAAAAAAA4D8AAAAAAADgPwAAAAAAAOA/AAAAAAAA4D8CAAAAjAAAAAEAAAAAAAAAlLbSDP///wgpAAAAAAAAAAAAAAAAAAAAAAAAAAAAAAAAAAAAeAAAAAEAAABAAAAAAAAAAAAAAABaAAAAAAAAAAAAAAAAAAAAAAAAAAAAAAAAAAAAAAAAAAAAAAAAAAAAAAAAAAAAAAAAAAAAAAAAAAAAAAAAAAAAAAAAAAAAAAAAAAAAFAAAADwAAAABAAAAAAAAAFWLuAAo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VYu4AH9/fwAAAAADzMzMAMDA/wB/f38AAAAAAAAAAAAAAAAAAAAAAAAAAAAhAAAAGAAAABQAAADIHgAAygsAAPs0AACTHAAAEAAAACYAAAAIAAAA//////////8="/>
              </a:ext>
            </a:extLst>
          </p:cNvSpPr>
          <p:nvPr/>
        </p:nvSpPr>
        <p:spPr>
          <a:xfrm>
            <a:off x="5003800" y="1916430"/>
            <a:ext cx="3608705" cy="2728595"/>
          </a:xfrm>
          <a:prstGeom prst="roundRect">
            <a:avLst>
              <a:gd name="adj" fmla="val 16667"/>
            </a:avLst>
          </a:prstGeom>
          <a:solidFill>
            <a:schemeClr val="accent1">
              <a:alpha val="59000"/>
            </a:schemeClr>
          </a:solidFill>
          <a:ln w="25400" cap="flat" cmpd="sng" algn="ctr">
            <a:solidFill>
              <a:srgbClr val="558BB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6000">
                <a:latin typeface="Tw Cen MT" pitchFamily="2" charset="0"/>
                <a:ea typeface="Tw Cen MT" pitchFamily="2" charset="0"/>
                <a:cs typeface="Tw Cen MT" pitchFamily="2" charset="0"/>
              </a:rPr>
              <a:t>19</a:t>
            </a:r>
            <a:endParaRPr sz="60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8" name="Content Placeholder 3"/>
          <p:cNvSpPr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IAAArQwAAFAmAADlDgAAEAAAACYAAAAIAAAA//////////8="/>
              </a:ext>
            </a:extLst>
          </p:cNvSpPr>
          <p:nvPr/>
        </p:nvSpPr>
        <p:spPr>
          <a:xfrm>
            <a:off x="5292725" y="2060575"/>
            <a:ext cx="935355" cy="3606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0"/>
              </a:spcBef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Answer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</p:spTree>
  </p:cSld>
  <p:clrMapOvr>
    <a:masterClrMapping/>
  </p:clrMapOvr>
  <p:transition spd="fast" p14:dur="800" advClick="0">
    <p:extLst>
      <p:ext uri="smNativeData">
        <pr:smNativeData xmlns:pr="smNativeData" val="iKO5XAAAAAAgAwAAAAAAAAAAAAACAAAAAAAAAAAAAAAAAAAAAA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 advAuto="0"/>
    </p:bldLst>
    <p:extLst>
      <p:ext uri="smNativeData">
        <pr:smNativeData xmlns:pr="smNativeData" val="iKO5XAEAAAAFAAAA/////wEAAAABAAAAAAAAAAAAAAAAAAAAAAAAAA=="/>
      </p:ext>
    </p:extLst>
  </p:timing>
</p:sld>
</file>

<file path=ppt/slides/slide2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2"/>
          <p:cNvGraphicFramePr>
            <a:graphicFrameLocks noGrp="1"/>
          </p:cNvGraphicFramePr>
          <p:nvPr/>
        </p:nvGraphicFramePr>
        <p:xfrm>
          <a:off x="539750" y="621030"/>
          <a:ext cx="8209280" cy="53289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27505"/>
                <a:gridCol w="1655445"/>
                <a:gridCol w="1643380"/>
                <a:gridCol w="1639570"/>
                <a:gridCol w="1643380"/>
              </a:tblGrid>
              <a:tr h="1331595"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/>
                        <a:t>3% of 400</a:t>
                      </a:r>
                      <a:endParaRPr sz="1400"/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>
                          <a:solidFill>
                            <a:srgbClr val="000000"/>
                          </a:solidFill>
                        </a:rPr>
                        <a:t>4% of 50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>
                          <a:solidFill>
                            <a:srgbClr val="000000"/>
                          </a:solidFill>
                        </a:rPr>
                        <a:t>2% of 800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>
                          <a:solidFill>
                            <a:srgbClr val="000000"/>
                          </a:solidFill>
                        </a:rPr>
                        <a:t>1% of 1000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sz="1400"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>
                          <a:solidFill>
                            <a:srgbClr val="000000"/>
                          </a:solidFill>
                        </a:rPr>
                        <a:t>7% of 100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555669896" type="min" val="1331595"/>
                  </a:ext>
                </a:extLst>
              </a:tr>
              <a:tr h="1333500"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>
                          <a:solidFill>
                            <a:srgbClr val="000000"/>
                          </a:solidFill>
                        </a:rPr>
                        <a:t>8</a:t>
                      </a:r>
                      <a:r>
                        <a:rPr sz="14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½</a:t>
                      </a:r>
                      <a:r>
                        <a:rPr sz="1400">
                          <a:solidFill>
                            <a:srgbClr val="000000"/>
                          </a:solidFill>
                        </a:rPr>
                        <a:t>% of 200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>
                          <a:solidFill>
                            <a:srgbClr val="000000"/>
                          </a:solidFill>
                        </a:rPr>
                        <a:t>3% of 300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>
                          <a:solidFill>
                            <a:srgbClr val="000000"/>
                          </a:solidFill>
                        </a:rPr>
                        <a:t>12% of 50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>
                          <a:solidFill>
                            <a:srgbClr val="000000"/>
                          </a:solidFill>
                        </a:rPr>
                        <a:t>6% of 50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>
                          <a:solidFill>
                            <a:srgbClr val="000000"/>
                          </a:solidFill>
                        </a:rPr>
                        <a:t>5% of 300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555669896" type="min" val="1333500"/>
                  </a:ext>
                </a:extLst>
              </a:tr>
              <a:tr h="1332230"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>
                          <a:solidFill>
                            <a:srgbClr val="000000"/>
                          </a:solidFill>
                        </a:rPr>
                        <a:t>25% of 20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>
                          <a:solidFill>
                            <a:srgbClr val="000000"/>
                          </a:solidFill>
                        </a:rPr>
                        <a:t>26% of 50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>
                          <a:solidFill>
                            <a:srgbClr val="000000"/>
                          </a:solidFill>
                        </a:rPr>
                        <a:t>10% of 10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>
                          <a:solidFill>
                            <a:srgbClr val="000000"/>
                          </a:solidFill>
                        </a:rPr>
                        <a:t>20% of 40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>
                          <a:solidFill>
                            <a:srgbClr val="000000"/>
                          </a:solidFill>
                        </a:rPr>
                        <a:t>11% of 100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555669896" type="min" val="1332230"/>
                  </a:ext>
                </a:extLst>
              </a:tr>
              <a:tr h="1331595"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>
                          <a:solidFill>
                            <a:srgbClr val="000000"/>
                          </a:solidFill>
                        </a:rPr>
                        <a:t>50% of 40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>
                          <a:solidFill>
                            <a:srgbClr val="000000"/>
                          </a:solidFill>
                        </a:rPr>
                        <a:t>3% of 600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>
                          <a:solidFill>
                            <a:srgbClr val="000000"/>
                          </a:solidFill>
                        </a:rPr>
                        <a:t>16% of 25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>
                          <a:solidFill>
                            <a:srgbClr val="000000"/>
                          </a:solidFill>
                        </a:rPr>
                        <a:t>7% of 200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>
                          <a:solidFill>
                            <a:srgbClr val="000000"/>
                          </a:solidFill>
                        </a:rPr>
                        <a:t>19% of 100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555669896" type="min" val="1331595"/>
                  </a:ext>
                </a:extLst>
              </a:tr>
            </a:tbl>
          </a:graphicData>
        </a:graphic>
      </p:graphicFrame>
      <p:sp>
        <p:nvSpPr>
          <p:cNvPr id="3" name="Title 3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CLAQAAAAAAANAWAAB+AgAAEAAAACYAAAAIAAAA//////////8="/>
              </a:ext>
            </a:extLst>
          </p:cNvSpPr>
          <p:nvPr/>
        </p:nvSpPr>
        <p:spPr>
          <a:xfrm>
            <a:off x="250825" y="0"/>
            <a:ext cx="3457575" cy="4051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spcBef>
                <a:spcPts val="0"/>
              </a:spcBef>
            </a:pPr>
            <a:r>
              <a:rPr sz="1600" i="1">
                <a:solidFill>
                  <a:srgbClr val="000000"/>
                </a:solidFill>
                <a:latin typeface="Tw Cen MT" pitchFamily="2" charset="0"/>
                <a:ea typeface="Tw Cen MT" pitchFamily="2" charset="0"/>
                <a:cs typeface="Tw Cen MT" pitchFamily="2" charset="0"/>
              </a:rPr>
              <a:t>Bingo – Summary of questions</a:t>
            </a:r>
            <a:endParaRPr sz="1600" i="1">
              <a:solidFill>
                <a:srgbClr val="000000"/>
              </a:solidFill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pic>
        <p:nvPicPr>
          <p:cNvPr id="4" name="Left Arrow 48">
            <a:hlinkClick r:id="" action="ppaction://hlinkshowjump?jump=firstslide"/>
          </p:cNvPr>
          <p:cNvPicPr>
            <a:extLst>
              <a:ext uri="smNativeData">
                <pr:smNativeData xmlns:pr="smNativeData" val="SMDATA_15_iKO5XBMAAAAlAAAAEQ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lLbSBf///wEAAAAAAAAAAAAAAAAAAAAAAAAAAAAAAAAAAAAAAAAAAAAAAAJ/f38A693DA8zMzADAwP8Af39/AAAAAAAAAAAAAAAAAP///wAAAAAAIQAAABgAAAAUAAAAgjAAAF8mAAAeNQAAkCk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7885430" y="6237605"/>
            <a:ext cx="749300" cy="51879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 spd="fast" p14:dur="800" advClick="0">
    <p:extLst>
      <p:ext uri="smNativeData">
        <pr:smNativeData xmlns:pr="smNativeData" val="iKO5XAAAAAAgAwAAAAAAAAAAAAACAAAAAAAAAAAAAAAAAAAAAA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QV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CLAQAAAAAAANAWAAB+AgAAEAAAACYAAAAIAAAA//////////8="/>
              </a:ext>
            </a:extLst>
          </p:cNvSpPr>
          <p:nvPr/>
        </p:nvSpPr>
        <p:spPr>
          <a:xfrm>
            <a:off x="250825" y="0"/>
            <a:ext cx="3457575" cy="4051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spcBef>
                <a:spcPts val="0"/>
              </a:spcBef>
            </a:pPr>
            <a:r>
              <a:rPr sz="1600" i="1">
                <a:solidFill>
                  <a:srgbClr val="000000"/>
                </a:solidFill>
                <a:latin typeface="Tw Cen MT" pitchFamily="2" charset="0"/>
                <a:ea typeface="Tw Cen MT" pitchFamily="2" charset="0"/>
                <a:cs typeface="Tw Cen MT" pitchFamily="2" charset="0"/>
              </a:rPr>
              <a:t>Bingo - Answers</a:t>
            </a:r>
            <a:endParaRPr sz="1600" i="1">
              <a:solidFill>
                <a:srgbClr val="000000"/>
              </a:solidFill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pic>
        <p:nvPicPr>
          <p:cNvPr id="3" name="Left Arrow 48">
            <a:hlinkClick r:id="" action="ppaction://hlinkshowjump?jump=firstslide"/>
          </p:cNvPr>
          <p:cNvPicPr>
            <a:extLst>
              <a:ext uri="smNativeData">
                <pr:smNativeData xmlns:pr="smNativeData" val="SMDATA_15_iKO5XBMAAAAlAAAAEQ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lLbSBf///wEAAAAAAAAAAAAAAAAAAAAAAAAAAAAAAAAAAAAAAAAAAAAAAAJ/f38A693DA8zMzADAwP8Af39/AAAAAAAAAAAAAAAAAP///wAAAAAAIQAAABgAAAAUAAAAgjAAAF8mAAAeNQAAkCk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7885430" y="6237605"/>
            <a:ext cx="749300" cy="51879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Content Placeholder 1"/>
          <p:cNvSpPr>
            <a:spLocks noGrp="1" noChangeArrowheads="1"/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EwAaQ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DAAwAAxwkAAKgbAADnJQAAEAAAACYAAAAIAAAA//////////8="/>
              </a:ext>
            </a:extLst>
          </p:cNvSpPr>
          <p:nvPr>
            <p:ph type="obj" sz="quarter" idx="4294967295"/>
          </p:nvPr>
        </p:nvSpPr>
        <p:spPr>
          <a:xfrm>
            <a:off x="609600" y="1589405"/>
            <a:ext cx="3886200" cy="4572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>
              <a:spcBef>
                <a:spcPts val="0"/>
              </a:spcBef>
              <a:defRPr sz="2900"/>
            </a:pPr>
          </a:p>
        </p:txBody>
      </p:sp>
      <p:graphicFrame>
        <p:nvGraphicFramePr>
          <p:cNvPr id="5" name="Group 42"/>
          <p:cNvGraphicFramePr>
            <a:graphicFrameLocks noGrp="1"/>
          </p:cNvGraphicFramePr>
          <p:nvPr/>
        </p:nvGraphicFramePr>
        <p:xfrm>
          <a:off x="539750" y="621030"/>
          <a:ext cx="8209280" cy="53289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27505"/>
                <a:gridCol w="1655445"/>
                <a:gridCol w="1643380"/>
                <a:gridCol w="1639570"/>
                <a:gridCol w="1643380"/>
              </a:tblGrid>
              <a:tr h="1331595"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/>
                        <a:t>3% of 400</a:t>
                      </a:r>
                      <a:endParaRPr sz="1400"/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>
                          <a:solidFill>
                            <a:srgbClr val="000000"/>
                          </a:solidFill>
                        </a:rPr>
                        <a:t>4% of 50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>
                          <a:solidFill>
                            <a:srgbClr val="000000"/>
                          </a:solidFill>
                        </a:rPr>
                        <a:t>2% of 800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>
                          <a:solidFill>
                            <a:srgbClr val="000000"/>
                          </a:solidFill>
                        </a:rPr>
                        <a:t>1% of 1000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sz="1400"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>
                          <a:solidFill>
                            <a:srgbClr val="000000"/>
                          </a:solidFill>
                        </a:rPr>
                        <a:t>7% of 100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555669896" type="min" val="1331595"/>
                  </a:ext>
                </a:extLst>
              </a:tr>
              <a:tr h="1333500"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>
                          <a:solidFill>
                            <a:srgbClr val="000000"/>
                          </a:solidFill>
                        </a:rPr>
                        <a:t>8</a:t>
                      </a:r>
                      <a:r>
                        <a:rPr sz="14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½</a:t>
                      </a:r>
                      <a:r>
                        <a:rPr sz="1400">
                          <a:solidFill>
                            <a:srgbClr val="000000"/>
                          </a:solidFill>
                        </a:rPr>
                        <a:t>% of 200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>
                          <a:solidFill>
                            <a:srgbClr val="000000"/>
                          </a:solidFill>
                        </a:rPr>
                        <a:t>3% of 300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>
                          <a:solidFill>
                            <a:srgbClr val="000000"/>
                          </a:solidFill>
                        </a:rPr>
                        <a:t>12% of 50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>
                          <a:solidFill>
                            <a:srgbClr val="000000"/>
                          </a:solidFill>
                        </a:rPr>
                        <a:t>6% of 50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>
                          <a:solidFill>
                            <a:srgbClr val="000000"/>
                          </a:solidFill>
                        </a:rPr>
                        <a:t>5% of 300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555669896" type="min" val="1333500"/>
                  </a:ext>
                </a:extLst>
              </a:tr>
              <a:tr h="1332230"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>
                          <a:solidFill>
                            <a:srgbClr val="000000"/>
                          </a:solidFill>
                        </a:rPr>
                        <a:t>25% of 20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>
                          <a:solidFill>
                            <a:srgbClr val="000000"/>
                          </a:solidFill>
                        </a:rPr>
                        <a:t>26% of 50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>
                          <a:solidFill>
                            <a:srgbClr val="000000"/>
                          </a:solidFill>
                        </a:rPr>
                        <a:t>10% of 10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>
                          <a:solidFill>
                            <a:srgbClr val="000000"/>
                          </a:solidFill>
                        </a:rPr>
                        <a:t>20% of 40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>
                          <a:solidFill>
                            <a:srgbClr val="000000"/>
                          </a:solidFill>
                        </a:rPr>
                        <a:t>11% of 100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555669896" type="min" val="1332230"/>
                  </a:ext>
                </a:extLst>
              </a:tr>
              <a:tr h="1331595"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>
                          <a:solidFill>
                            <a:srgbClr val="000000"/>
                          </a:solidFill>
                        </a:rPr>
                        <a:t>50% of 40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>
                          <a:solidFill>
                            <a:srgbClr val="000000"/>
                          </a:solidFill>
                        </a:rPr>
                        <a:t>3% of 600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>
                          <a:solidFill>
                            <a:srgbClr val="000000"/>
                          </a:solidFill>
                        </a:rPr>
                        <a:t>16% of 25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>
                          <a:solidFill>
                            <a:srgbClr val="000000"/>
                          </a:solidFill>
                        </a:rPr>
                        <a:t>7% of 200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1400">
                          <a:solidFill>
                            <a:srgbClr val="000000"/>
                          </a:solidFill>
                        </a:rPr>
                        <a:t>19% of 100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w Cen MT" pitchFamily="2" charset="0"/>
                          <a:ea typeface="Arial" pitchFamily="1" charset="0"/>
                          <a:cs typeface="Arial" pitchFamily="1" charset="0"/>
                        </a:defRPr>
                      </a:p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555669896" type="min" val="1331595"/>
                  </a:ext>
                </a:extLst>
              </a:tr>
            </a:tbl>
          </a:graphicData>
        </a:graphic>
      </p:graphicFrame>
      <p:sp>
        <p:nvSpPr>
          <p:cNvPr id="6" name="Rounded Rectangle 1"/>
          <p:cNvSpPr>
            <a:extLst>
              <a:ext uri="smNativeData">
                <pr:smNativeData xmlns:pr="smNativeData" val="SMDATA_13_iKO5XBMAAAAlAAAAZQAAAA0AAAAAkAAAAEgAAACQAAAASAAAAAAAAAABAAAAAAAAAAEAAABQAAAAVFVVVVVV1T8AAAAAAADwvwAAAAAAAOA/AAAAAAAA4D8AAAAAAADgPwAAAAAAAOA/AAAAAAAA4D8AAAAAAADgPwAAAAAAAOA/AAAAAAAA4D8CAAAAjAAAAAEAAAAAAAAAlLbSDP///wgpAAAAAAAAAAAAAAAAAAAAAAAAAAAAAAAAAAAAeAAAAAEAAABAAAAAAAAAAAAAAABaAAAAAAAAAAAAAAAAAAAAAAAAAAAAAAAAAAAAAAAAAAAAAAAAAAAAAAAAAAAAAAAAAAAAAAAAAAAAAAAAAAAAAAAAAAAAAAAAAAAAFAAAADwAAAABAAAAAAAAAFWLuAAo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VYu4AH9/fwDr3cMDzMzMAMDA/wB/f38AAAAAAAAAAAAAAAAAAAAAAAAAAAAhAAAAGAAAABQAAAARDQAA5yUAALQXAABmKQAAEAAAACYAAAAIAAAA//////////8="/>
              </a:ext>
            </a:extLst>
          </p:cNvSpPr>
          <p:nvPr/>
        </p:nvSpPr>
        <p:spPr>
          <a:xfrm>
            <a:off x="2124075" y="6161405"/>
            <a:ext cx="1729105" cy="568325"/>
          </a:xfrm>
          <a:prstGeom prst="roundRect">
            <a:avLst>
              <a:gd name="adj" fmla="val 16667"/>
            </a:avLst>
          </a:prstGeom>
          <a:solidFill>
            <a:schemeClr val="accent1">
              <a:alpha val="59000"/>
            </a:schemeClr>
          </a:solidFill>
          <a:ln w="25400" cap="flat" cmpd="sng" algn="ctr">
            <a:solidFill>
              <a:srgbClr val="558BB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>
                <a:solidFill>
                  <a:srgbClr val="355D7E"/>
                </a:solidFill>
              </a:rPr>
              <a:t>Toggle questions</a:t>
            </a:r>
            <a:endParaRPr>
              <a:solidFill>
                <a:srgbClr val="355D7E"/>
              </a:solidFill>
            </a:endParaRPr>
          </a:p>
        </p:txBody>
      </p:sp>
      <p:graphicFrame>
        <p:nvGraphicFramePr>
          <p:cNvPr id="7" name="Group 324"/>
          <p:cNvGraphicFramePr>
            <a:graphicFrameLocks noGrp="1"/>
          </p:cNvGraphicFramePr>
          <p:nvPr/>
        </p:nvGraphicFramePr>
        <p:xfrm>
          <a:off x="539750" y="621030"/>
          <a:ext cx="8280400" cy="53289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56080"/>
                <a:gridCol w="1657350"/>
                <a:gridCol w="1653540"/>
                <a:gridCol w="1657985"/>
                <a:gridCol w="1655445"/>
              </a:tblGrid>
              <a:tr h="1436370"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A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  <a:p>
                      <a:pPr algn="ctr"/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12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B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  <a:p>
                      <a:pPr algn="ctr"/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2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C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  <a:p>
                      <a:pPr algn="ctr"/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16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D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  <a:p>
                      <a:pPr algn="ctr"/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10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E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  <a:p>
                      <a:pPr algn="ctr"/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7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smNativeData">
                    <pr:rowheight xmlns="" xmlns:pr="smNativeData" dt="1555669896" type="min" val="1436370"/>
                  </a:ext>
                </a:extLst>
              </a:tr>
              <a:tr h="1297305"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F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  <a:p>
                      <a:pPr algn="ctr"/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17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 G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  <a:p>
                      <a:pPr algn="ctr"/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9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 H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  <a:p>
                      <a:pPr algn="ctr"/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6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 J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  <a:p>
                      <a:pPr algn="ctr"/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3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 K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  <a:p>
                      <a:pPr algn="ctr"/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15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smNativeData">
                    <pr:rowheight xmlns="" xmlns:pr="smNativeData" dt="1555669896" type="min" val="1297305"/>
                  </a:ext>
                </a:extLst>
              </a:tr>
              <a:tr h="1296670"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 L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  <a:p>
                      <a:pPr algn="ctr"/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5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 M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  <a:p>
                      <a:pPr algn="ctr"/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13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 N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  <a:p>
                      <a:pPr algn="ctr"/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1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 P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  <a:p>
                      <a:pPr algn="ctr"/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8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 Q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  <a:p>
                      <a:pPr algn="ctr"/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11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smNativeData">
                    <pr:rowheight xmlns="" xmlns:pr="smNativeData" dt="1555669896" type="min" val="1296670"/>
                  </a:ext>
                </a:extLst>
              </a:tr>
              <a:tr h="1298575"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 R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  <a:p>
                      <a:pPr algn="ctr"/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20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 S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  <a:p>
                      <a:pPr algn="ctr"/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18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 T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  <a:p>
                      <a:pPr algn="ctr"/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4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 U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  <a:p>
                      <a:pPr algn="ctr"/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14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 vert="horz" wrap="square" numCol="1"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 V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  <a:p>
                      <a:pPr algn="ctr"/>
                      <a:r>
                        <a:rPr sz="3200">
                          <a:solidFill>
                            <a:srgbClr val="000000"/>
                          </a:solidFill>
                          <a:latin typeface="Calibri" pitchFamily="2" charset="0"/>
                          <a:ea typeface="Calibri" pitchFamily="2" charset="0"/>
                          <a:cs typeface="Calibri" pitchFamily="2" charset="0"/>
                        </a:rPr>
                        <a:t>19</a:t>
                      </a:r>
                      <a:endParaRPr sz="3200">
                        <a:solidFill>
                          <a:srgbClr val="000000"/>
                        </a:solidFill>
                        <a:latin typeface="Calibri" pitchFamily="2" charset="0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anchor="ctr"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smNativeData">
                    <pr:rowheight xmlns="" xmlns:pr="smNativeData" dt="1555669896" type="min" val="129857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fast" p14:dur="800" advClick="0">
    <p:extLst>
      <p:ext uri="smNativeData">
        <pr:smNativeData xmlns:pr="smNativeData" val="iKO5XAAAAAAgAwAAAAAAAAAAAAACAAAAAAAAAAAAAAAAAAAAAA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 advAuto="0"/>
      <p:bldP spid="7" grpId="1" animBg="1" advAuto="0"/>
    </p:bldLst>
    <p:extLst>
      <p:ext uri="smNativeData">
        <pr:smNativeData xmlns:pr="smNativeData" val="iKO5XAIAAAAFAAAA/f///wEAAAABAAAAAAAAAAAAAAAAAAAAAAAAAAkAAAD9////AgAAAAEAAAAAAAAAAAAAAAAAAAAAAAAA"/>
      </p:ext>
    </p:extLst>
  </p:timing>
</p:sld>
</file>

<file path=ppt/slides/slide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extLst>
              <a:ext uri="smNativeData">
                <pr:smNativeData xmlns:pr="smNativeData" val="SMDATA_13_iKO5XBMAAAAlAAAAZQAAAA0AAAAAkAAAAEgAAACQAAAASAAAAAAAAAABAAAAAAAAAAEAAABQAAAAVFVVVVVV1T8AAAAAAADwvwAAAAAAAOA/AAAAAAAA4D8AAAAAAADgPwAAAAAAAOA/AAAAAAAA4D8AAAAAAADgPwAAAAAAAOA/AAAAAAAA4D8CAAAAjAAAAAEAAAAAAAAAlLbSDP///wgpAAAAAAAAAAAAAAAAAAAAAAAAAAAAAAAAAAAAeAAAAAEAAABAAAAAAAAAAAAAAABaAAAAAAAAAAAAAAAAAAAAAAAAAAAAAAAAAAAAAAAAAAAAAAAAAAAAAAAAAAAAAAAAAAAAAAAAAAAAAAAAAAAAAAAAAAAAAAAAAAAAFAAAADwAAAABAAAAAAAAAFWLuAAo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VYu4AH9/fwDr3cMDzMzMAMDA/wB/f38AAAAAAAAAAAAAAAAAAAAAAAAAAAAhAAAAGAAAABQAAADIHgAAygsAAPs0AACTHAAAEAAAACYAAAAIAAAA//////////8="/>
              </a:ext>
            </a:extLst>
          </p:cNvSpPr>
          <p:nvPr/>
        </p:nvSpPr>
        <p:spPr>
          <a:xfrm>
            <a:off x="5003800" y="1916430"/>
            <a:ext cx="3608705" cy="2728595"/>
          </a:xfrm>
          <a:prstGeom prst="roundRect">
            <a:avLst>
              <a:gd name="adj" fmla="val 16667"/>
            </a:avLst>
          </a:prstGeom>
          <a:solidFill>
            <a:schemeClr val="accent1">
              <a:alpha val="59000"/>
            </a:schemeClr>
          </a:solidFill>
          <a:ln w="25400" cap="flat" cmpd="sng" algn="ctr">
            <a:solidFill>
              <a:srgbClr val="558BB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6000">
                <a:latin typeface="Tw Cen MT" pitchFamily="2" charset="0"/>
                <a:ea typeface="Tw Cen MT" pitchFamily="2" charset="0"/>
                <a:cs typeface="Tw Cen MT" pitchFamily="2" charset="0"/>
              </a:rPr>
              <a:t>12</a:t>
            </a:r>
            <a:endParaRPr sz="60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D6BQAACQYAAPQaAAB/CAAAEAAAACYAAAAIAAAA//////////8="/>
              </a:ext>
            </a:extLst>
          </p:cNvSpPr>
          <p:nvPr>
            <p:ph type="obj" sz="quarter" idx="4294967295"/>
          </p:nvPr>
        </p:nvSpPr>
        <p:spPr>
          <a:xfrm>
            <a:off x="971550" y="981075"/>
            <a:ext cx="340995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>
              <a:spcBef>
                <a:spcPts val="0"/>
              </a:spcBef>
              <a:buNone/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Question A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4" name="Rounded Rectangular Callout 5"/>
          <p:cNvSpPr>
            <a:extLst>
              <a:ext uri="smNativeData">
                <pr:smNativeData xmlns:pr="smNativeData" val="SMDATA_13_iKO5XBMAAAAlAAAA9QEAAA0AAAAAkAAAAEgAAACQAAAASAAAAAAAAAABAAAAAAAAAAEAAABQAAAALeNDTwVm77+wBVuwBVv1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4WaAH9/fwDr3cMDzMzMAMDA/wB/f38AAAAAAAAAAAAAAAAAAAAAAAAAAAAhAAAAGAAAABQAAACmBAAAygsAAHgZAABnHgAAEAAAACYAAAAIAAAA//////////8="/>
              </a:ext>
            </a:extLst>
          </p:cNvSpPr>
          <p:nvPr/>
        </p:nvSpPr>
        <p:spPr>
          <a:xfrm>
            <a:off x="755650" y="1916430"/>
            <a:ext cx="3384550" cy="3025775"/>
          </a:xfrm>
          <a:prstGeom prst="wedgeRoundRectCallout">
            <a:avLst>
              <a:gd name="adj1" fmla="val -49060"/>
              <a:gd name="adj2" fmla="val 66736"/>
              <a:gd name="adj3" fmla="val 12500"/>
            </a:avLst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2800"/>
              <a:t>3% of 400</a:t>
            </a:r>
            <a:endParaRPr sz="2800"/>
          </a:p>
        </p:txBody>
      </p:sp>
      <p:sp>
        <p:nvSpPr>
          <p:cNvPr id="5" name="Action Button: Beginning 6">
            <a:hlinkClick r:id="rId2" action="ppaction://hlinksldjump"/>
          </p:cNvPr>
          <p:cNvSpPr>
            <a:extLst>
              <a:ext uri="smNativeData">
                <pr:smNativeData xmlns:pr="smNativeData" val="SMDATA_13_iKO5XBMAAAAlAAAAwwIAAA0AAAAAkAAAAEgAAACQAAAASAAAAAAAAAABAAAAAAAAAAEAAABQAAAANDMzMzMzwz8AAAAAAADg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4WaAH9/fwDr3cMDzMzMAMDA/wB/f38AAAAAAAAAAAAAAAAAAAAAAAAAAAAhAAAAGAAAABQAAAAXBQAARCMAAPYJAADuJQAAEAAAACYAAAAIAAAA//////////8="/>
              </a:ext>
            </a:extLst>
          </p:cNvSpPr>
          <p:nvPr/>
        </p:nvSpPr>
        <p:spPr>
          <a:xfrm>
            <a:off x="827405" y="5732780"/>
            <a:ext cx="791845" cy="433070"/>
          </a:xfrm>
          <a:prstGeom prst="actionButtonBeginning">
            <a:avLst/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" name="Title 3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Jor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CLAQAAAAAAANAWAAB+AgAAEAAAACYAAAAIAAAA//////////8="/>
              </a:ext>
            </a:extLst>
          </p:cNvSpPr>
          <p:nvPr/>
        </p:nvSpPr>
        <p:spPr>
          <a:xfrm>
            <a:off x="250825" y="0"/>
            <a:ext cx="3457575" cy="4051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spcBef>
                <a:spcPts val="0"/>
              </a:spcBef>
            </a:pPr>
            <a:r>
              <a:rPr sz="1600" i="1">
                <a:solidFill>
                  <a:srgbClr val="000000"/>
                </a:solidFill>
                <a:latin typeface="Tw Cen MT" pitchFamily="2" charset="0"/>
                <a:ea typeface="Tw Cen MT" pitchFamily="2" charset="0"/>
                <a:cs typeface="Tw Cen MT" pitchFamily="2" charset="0"/>
              </a:rPr>
              <a:t>Bingo</a:t>
            </a:r>
            <a:endParaRPr sz="1600" i="1">
              <a:solidFill>
                <a:srgbClr val="000000"/>
              </a:solidFill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7" name="Content Placeholder 3"/>
          <p:cNvSpPr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Jor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CPIAAArQwAAFAmAADlDgAAEAAAACYAAAAIAAAA//////////8="/>
              </a:ext>
            </a:extLst>
          </p:cNvSpPr>
          <p:nvPr/>
        </p:nvSpPr>
        <p:spPr>
          <a:xfrm>
            <a:off x="5292725" y="2060575"/>
            <a:ext cx="935355" cy="3606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0"/>
              </a:spcBef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Answer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pic>
        <p:nvPicPr>
          <p:cNvPr id="8" name="Left Arrow 48">
            <a:hlinkClick r:id="" action="ppaction://hlinkshowjump?jump=firstslide"/>
          </p:cNvPr>
          <p:cNvPicPr>
            <a:extLst>
              <a:ext uri="smNativeData">
                <pr:smNativeData xmlns:pr="smNativeData" val="SMDATA_15_iKO5XBMAAAAlAAAAEQ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AcAAAA4AAAAAAAAAAAAAAAAAAAA////AAAAAAAAAAAAAAAAAAAAAAAAAAAAAAAAAAAAAABkAAAAZAAAAAAAAAAjAAAABAAAAGQAAAAXAAAAFAAAAAAAAAAAAAAA/38AAP9/AAAAAAAACQAAAAQAAAAz/f//DAAAABAAAAAAAAAAAAAAAAAAAAAAAAAAHgAAAGgAAAAAAAAAAAAAAAAAAAAAAAAAAAAAABAnAAAQJwAAAAAAAAAAAAAAAAAAAAAAAAAAAAAAAAAAAAAAAAAAAAAUAAAAAAAAAMDA/wAAAAAAZAAAADIAAAAAAAAAZAAAAAAAAAB/f38ACgAAAB8AAABUAAAAlLbSBf///wEAAAAAAAAAAAAAAAAAAAAAAAAAAAAAAAAAAAAAAAAAAAAAAAJ/f38A693DA8zMzADAwP8Af39/AAAAAAAAAAAAAAAAAP///wAAAAAAIQAAABgAAAAUAAAAgjAAAF8mAAAeNQAAkCk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885430" y="6237605"/>
            <a:ext cx="749300" cy="51879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 spd="fast" p14:dur="800" advClick="0">
    <p:extLst>
      <p:ext uri="smNativeData">
        <pr:smNativeData xmlns:pr="smNativeData" val="iKO5XAAAAAAgAwAAAAAAAAAAAAACAAAAAAAAAAAAAAAAAAAAAA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 advAuto="0"/>
    </p:bldLst>
    <p:extLst>
      <p:ext uri="smNativeData">
        <pr:smNativeData xmlns:pr="smNativeData" val="iKO5XAEAAAAFAAAA/////wEAAAABAAAAAAAAAAAAAAAAAAAAAAAAAA=="/>
      </p:ext>
    </p:extLst>
  </p:timing>
</p:sld>
</file>

<file path=ppt/slides/slide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5"/>
          <p:cNvSpPr>
            <a:extLst>
              <a:ext uri="smNativeData">
                <pr:smNativeData xmlns:pr="smNativeData" val="SMDATA_13_iKO5XBMAAAAlAAAA9QEAAA0AAAAAkAAAAEgAAACQAAAASAAAAAAAAAABAAAAAAAAAAEAAABQAAAALeNDTwVm778feiowizv1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JQiAAAMAAAAEAAAAAAAAAAAAAAAAAAAAAAAAAAeAAAAaAAAAAAAAAAAAAAAAAAAAAAAAAAAAAAAECcAABAnAAAAAAAAAAAAAAAAAAAAAAAAAAAAAAAAAAAAAAAAAAAAABQAAAAAAAAAwMD/AAAAAABkAAAAMgAAAAAAAABkAAAAAAAAAH9/fwAKAAAAHwAAAFQAAACUttIF////AQAAAAAAAAAAAAAAAAAAAAAAAAAAAAAAAAAAAAAAAAAAa4WaAH9/fwDr3cMDzMzMAMDA/wB/f38AAAAAAAAAAAAAAAAAAAAAAAAAAAAhAAAAGAAAABQAAACmBAAAygsAAHgZAADXHgAAEAAAACYAAAAIAAAA//////////8="/>
              </a:ext>
            </a:extLst>
          </p:cNvSpPr>
          <p:nvPr/>
        </p:nvSpPr>
        <p:spPr>
          <a:xfrm>
            <a:off x="755650" y="1916430"/>
            <a:ext cx="3384550" cy="3096895"/>
          </a:xfrm>
          <a:prstGeom prst="wedgeRoundRectCallout">
            <a:avLst>
              <a:gd name="adj1" fmla="val -49060"/>
              <a:gd name="adj2" fmla="val 66352"/>
              <a:gd name="adj3" fmla="val 12500"/>
            </a:avLst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2800">
                <a:solidFill>
                  <a:srgbClr val="000000"/>
                </a:solidFill>
              </a:rPr>
              <a:t>4% of 50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3" name="Action Button: Beginning 6">
            <a:hlinkClick r:id="rId2" action="ppaction://hlinksldjump"/>
          </p:cNvPr>
          <p:cNvSpPr>
            <a:extLst>
              <a:ext uri="smNativeData">
                <pr:smNativeData xmlns:pr="smNativeData" val="SMDATA_13_iKO5XBMAAAAlAAAAwwIAAA0AAAAAkAAAAEgAAACQAAAASAAAAAAAAAABAAAAAAAAAAEAAABQAAAANDMzMzMzwz8AAAAAAADg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LMLAAAMAAAAEAAAAAAAAAAAAAAAAAAAAAAAAAAeAAAAaAAAAAAAAAAAAAAAAAAAAAAAAAAAAAAAECcAABAnAAAAAAAAAAAAAAAAAAAAAAAAAAAAAAAAAAAAAAAAAAAAABQAAAAAAAAAwMD/AAAAAABkAAAAMgAAAAAAAABkAAAAAAAAAH9/fwAKAAAAHwAAAFQAAACUttIF////AQAAAAAAAAAAAAAAAAAAAAAAAAAAAAAAAAAAAAAAAAAAa4WaAH9/fwDr3cMDzMzMAMDA/wB/f38AAAAAAAAAAAAAAAAAAAAAAAAAAAAhAAAAGAAAABQAAAAXBQAARCMAAPYJAADuJQAAEAAAACYAAAAIAAAA//////////8="/>
              </a:ext>
            </a:extLst>
          </p:cNvSpPr>
          <p:nvPr/>
        </p:nvSpPr>
        <p:spPr>
          <a:xfrm>
            <a:off x="827405" y="5732780"/>
            <a:ext cx="791845" cy="433070"/>
          </a:xfrm>
          <a:prstGeom prst="actionButtonBeginning">
            <a:avLst/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Title 3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HkH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CLAQAAAAAAANAWAAB+AgAAEAAAACYAAAAIAAAA//////////8="/>
              </a:ext>
            </a:extLst>
          </p:cNvSpPr>
          <p:nvPr/>
        </p:nvSpPr>
        <p:spPr>
          <a:xfrm>
            <a:off x="250825" y="0"/>
            <a:ext cx="3457575" cy="4051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spcBef>
                <a:spcPts val="0"/>
              </a:spcBef>
            </a:pPr>
            <a:r>
              <a:rPr sz="1600" i="1">
                <a:solidFill>
                  <a:srgbClr val="000000"/>
                </a:solidFill>
                <a:latin typeface="Tw Cen MT" pitchFamily="2" charset="0"/>
                <a:ea typeface="Tw Cen MT" pitchFamily="2" charset="0"/>
                <a:cs typeface="Tw Cen MT" pitchFamily="2" charset="0"/>
              </a:rPr>
              <a:t>Bingo</a:t>
            </a:r>
            <a:endParaRPr sz="1600" i="1">
              <a:solidFill>
                <a:srgbClr val="000000"/>
              </a:solidFill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5" name="Content Placeholder 2"/>
          <p:cNvSpPr>
            <a:spLocks noGrp="1" noChangeArrowheads="1"/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Iko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D6BQAAegYAAMwaAABwCAAAEAAAACYAAAAIAAAA//////////8="/>
              </a:ext>
            </a:extLst>
          </p:cNvSpPr>
          <p:nvPr>
            <p:ph type="obj" sz="quarter" idx="4294967295"/>
          </p:nvPr>
        </p:nvSpPr>
        <p:spPr>
          <a:xfrm>
            <a:off x="971550" y="1052830"/>
            <a:ext cx="3384550" cy="3187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>
              <a:spcBef>
                <a:spcPts val="0"/>
              </a:spcBef>
              <a:buNone/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Question B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pic>
        <p:nvPicPr>
          <p:cNvPr id="6" name="Left Arrow 48">
            <a:hlinkClick r:id="" action="ppaction://hlinkshowjump?jump=firstslide"/>
          </p:cNvPr>
          <p:cNvPicPr>
            <a:extLst>
              <a:ext uri="smNativeData">
                <pr:smNativeData xmlns:pr="smNativeData" val="SMDATA_15_iKO5XBMAAAAlAAAAEQ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AcAAAA4AAAAAAAAAAAAAAAAAAAA////AAAAAAAAAAAAAAAAAAAAAAAAAAAAAAAAAAAAAABkAAAAZAAAAAAAAAAjAAAABAAAAGQAAAAXAAAAFAAAAAAAAAAAAAAA/38AAP9/AAAAAAAACQAAAAQAAACpKAAADAAAABAAAAAAAAAAAAAAAAAAAAAAAAAAHgAAAGgAAAAAAAAAAAAAAAAAAAAAAAAAAAAAABAnAAAQJwAAAAAAAAAAAAAAAAAAAAAAAAAAAAAAAAAAAAAAAAAAAAAUAAAAAAAAAMDA/wAAAAAAZAAAADIAAAAAAAAAZAAAAAAAAAB/f38ACgAAAB8AAABUAAAAlLbSBf///wEAAAAAAAAAAAAAAAAAAAAAAAAAAAAAAAAAAAAAAAAAAAAAAAJ/f38A693DA8zMzADAwP8Af39/AAAAAAAAAAAAAAAAAP///wAAAAAAIQAAABgAAAAUAAAAgjAAAF8mAAAeNQAAkCk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885430" y="6237605"/>
            <a:ext cx="749300" cy="51879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Rounded Rectangle 1"/>
          <p:cNvSpPr>
            <a:extLst>
              <a:ext uri="smNativeData">
                <pr:smNativeData xmlns:pr="smNativeData" val="SMDATA_13_iKO5XBMAAAAlAAAAZQAAAA0AAAAAkAAAAEgAAACQAAAASAAAAAAAAAABAAAAAAAAAAEAAABQAAAAVFVVVVVV1T8AAAAAAADwvwAAAAAAAOA/AAAAAAAA4D8AAAAAAADgPwAAAAAAAOA/AAAAAAAA4D8AAAAAAADgPwAAAAAAAOA/AAAAAAAA4D8CAAAAjAAAAAEAAAAAAAAAlLbSDP///wgpAAAAAAAAAAAAAAAAAAAAAAAAAAAAAAAAAAAAeAAAAAEAAABAAAAAAAAAAAAAAABaAAAAAAAAAAAAAAAAAAAAAAAAAAAAAAAAAAAAAAAAAAAAAAAAAAAAAAAAAAAAAAAAAAAAAAAAAAAAAAAAAAAAAAAAAAAAAAAAAAAAFAAAADwAAAABAAAAAAAAAFWLuAAo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B8DAAAMAAAAEAAAAAAAAAAAAAAAAAAAAAAAAAAeAAAAaAAAAAAAAAAAAAAAAAAAAAAAAAAAAAAAECcAABAnAAAAAAAAAAAAAAAAAAAAAAAAAAAAAAAAAAAAAAAAAAAAABQAAAAAAAAAwMD/AAAAAABkAAAAMgAAAAAAAABkAAAAAAAAAH9/fwAKAAAAHwAAAFQAAACUttIF////AQAAAAAAAAAAAAAAAAAAAAAAAAAAAAAAAAAAAAAAAAAAVYu4AH9/fwDr3cMDzMzMAMDA/wB/f38AAAAAAAAAAAAAAAAAAAAAAAAAAAAhAAAAGAAAABQAAADIHgAAygsAAPs0AACTHAAAEAAAACYAAAAIAAAA//////////8="/>
              </a:ext>
            </a:extLst>
          </p:cNvSpPr>
          <p:nvPr/>
        </p:nvSpPr>
        <p:spPr>
          <a:xfrm>
            <a:off x="5003800" y="1916430"/>
            <a:ext cx="3608705" cy="2728595"/>
          </a:xfrm>
          <a:prstGeom prst="roundRect">
            <a:avLst>
              <a:gd name="adj" fmla="val 16667"/>
            </a:avLst>
          </a:prstGeom>
          <a:solidFill>
            <a:schemeClr val="accent1">
              <a:alpha val="59000"/>
            </a:schemeClr>
          </a:solidFill>
          <a:ln w="25400" cap="flat" cmpd="sng" algn="ctr">
            <a:solidFill>
              <a:srgbClr val="558BB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6000">
                <a:latin typeface="Tw Cen MT" pitchFamily="2" charset="0"/>
                <a:ea typeface="Tw Cen MT" pitchFamily="2" charset="0"/>
                <a:cs typeface="Tw Cen MT" pitchFamily="2" charset="0"/>
              </a:rPr>
              <a:t>2</a:t>
            </a:r>
            <a:endParaRPr sz="60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8" name="Content Placeholder 3"/>
          <p:cNvSpPr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Hc5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CPIAAArQwAAFAmAADlDgAAEAAAACYAAAAIAAAA//////////8="/>
              </a:ext>
            </a:extLst>
          </p:cNvSpPr>
          <p:nvPr/>
        </p:nvSpPr>
        <p:spPr>
          <a:xfrm>
            <a:off x="5292725" y="2060575"/>
            <a:ext cx="935355" cy="3606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0"/>
              </a:spcBef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Answer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</p:spTree>
  </p:cSld>
  <p:clrMapOvr>
    <a:masterClrMapping/>
  </p:clrMapOvr>
  <p:transition spd="fast" p14:dur="800" advClick="0">
    <p:extLst>
      <p:ext uri="smNativeData">
        <pr:smNativeData xmlns:pr="smNativeData" val="iKO5XAAAAAAgAwAAAAAAAAAAAAACAAAAAAAAAAAAAAAAAAAAAA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 advAuto="0"/>
    </p:bldLst>
    <p:extLst>
      <p:ext uri="smNativeData">
        <pr:smNativeData xmlns:pr="smNativeData" val="iKO5XAEAAAAFAAAA/////wEAAAABAAAAAAAAAAAAAAAAAAAAAAAAAA=="/>
      </p:ext>
    </p:extLst>
  </p:timing>
</p:sld>
</file>

<file path=ppt/slides/slide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5"/>
          <p:cNvSpPr>
            <a:extLst>
              <a:ext uri="smNativeData">
                <pr:smNativeData xmlns:pr="smNativeData" val="SMDATA_13_iKO5XBMAAAAlAAAA9QEAAA0AAAAAkAAAAEgAAACQAAAASAAAAAAAAAABAAAAAAAAAAEAAABQAAAALeNDTwVm778feiowizv1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MqAAAMAAAAEAAAAAAAAAAAAAAAAAAAAAAAAAAeAAAAaAAAAAAAAAAAAAAAAAAAAAAAAAAAAAAAECcAABAnAAAAAAAAAAAAAAAAAAAAAAAAAAAAAAAAAAAAAAAAAAAAABQAAAAAAAAAwMD/AAAAAABkAAAAMgAAAAAAAABkAAAAAAAAAH9/fwAKAAAAHwAAAFQAAACUttIF////AQAAAAAAAAAAAAAAAAAAAAAAAAAAAAAAAAAAAAAAAAAAa4WaAH9/fwDr3cMDzMzMAMDA/wB/f38AAAAAAAAAAAAAAAAAAAAAAAAAAAAhAAAAGAAAABQAAACmBAAAygsAAHgZAADXHgAAEAAAACYAAAAIAAAA//////////8="/>
              </a:ext>
            </a:extLst>
          </p:cNvSpPr>
          <p:nvPr/>
        </p:nvSpPr>
        <p:spPr>
          <a:xfrm>
            <a:off x="755650" y="1916430"/>
            <a:ext cx="3384550" cy="3096895"/>
          </a:xfrm>
          <a:prstGeom prst="wedgeRoundRectCallout">
            <a:avLst>
              <a:gd name="adj1" fmla="val -49060"/>
              <a:gd name="adj2" fmla="val 66352"/>
              <a:gd name="adj3" fmla="val 12500"/>
            </a:avLst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2800">
                <a:solidFill>
                  <a:srgbClr val="000000"/>
                </a:solidFill>
              </a:rPr>
              <a:t>2% of 800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3" name="Action Button: Beginning 6">
            <a:hlinkClick r:id="rId2" action="ppaction://hlinksldjump"/>
          </p:cNvPr>
          <p:cNvSpPr>
            <a:extLst>
              <a:ext uri="smNativeData">
                <pr:smNativeData xmlns:pr="smNativeData" val="SMDATA_13_iKO5XBMAAAAlAAAAwwIAAA0AAAAAkAAAAEgAAACQAAAASAAAAAAAAAABAAAAAAAAAAEAAABQAAAANDMzMzMzwz8AAAAAAADg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4WaAH9/fwDr3cMDzMzMAMDA/wB/f38AAAAAAAAAAAAAAAAAAAAAAAAAAAAhAAAAGAAAABQAAAAXBQAARCMAAPYJAADuJQAAEAAAACYAAAAIAAAA//////////8="/>
              </a:ext>
            </a:extLst>
          </p:cNvSpPr>
          <p:nvPr/>
        </p:nvSpPr>
        <p:spPr>
          <a:xfrm>
            <a:off x="827405" y="5732780"/>
            <a:ext cx="791845" cy="433070"/>
          </a:xfrm>
          <a:prstGeom prst="actionButtonBeginning">
            <a:avLst/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Content Placeholder 2"/>
          <p:cNvSpPr>
            <a:spLocks noGrp="1" noChangeArrowheads="1"/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D6BQAACQYAAPQaAAAMCAAAEAAAACYAAAAIAAAA//////////8="/>
              </a:ext>
            </a:extLst>
          </p:cNvSpPr>
          <p:nvPr>
            <p:ph type="obj" sz="quarter" idx="4294967295"/>
          </p:nvPr>
        </p:nvSpPr>
        <p:spPr>
          <a:xfrm>
            <a:off x="971550" y="981075"/>
            <a:ext cx="3409950" cy="327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>
              <a:spcBef>
                <a:spcPts val="0"/>
              </a:spcBef>
              <a:buNone/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Question C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5" name="Title 3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CLAQAAAAAAANAWAAB+AgAAEAAAACYAAAAIAAAA//////////8="/>
              </a:ext>
            </a:extLst>
          </p:cNvSpPr>
          <p:nvPr/>
        </p:nvSpPr>
        <p:spPr>
          <a:xfrm>
            <a:off x="250825" y="0"/>
            <a:ext cx="3457575" cy="4051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spcBef>
                <a:spcPts val="0"/>
              </a:spcBef>
            </a:pPr>
            <a:r>
              <a:rPr sz="1600" i="1">
                <a:solidFill>
                  <a:srgbClr val="000000"/>
                </a:solidFill>
                <a:latin typeface="Tw Cen MT" pitchFamily="2" charset="0"/>
                <a:ea typeface="Tw Cen MT" pitchFamily="2" charset="0"/>
                <a:cs typeface="Tw Cen MT" pitchFamily="2" charset="0"/>
              </a:rPr>
              <a:t>Bingo</a:t>
            </a:r>
            <a:endParaRPr sz="1600" i="1">
              <a:solidFill>
                <a:srgbClr val="000000"/>
              </a:solidFill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pic>
        <p:nvPicPr>
          <p:cNvPr id="6" name="Left Arrow 48">
            <a:hlinkClick r:id="" action="ppaction://hlinkshowjump?jump=firstslide"/>
          </p:cNvPr>
          <p:cNvPicPr>
            <a:extLst>
              <a:ext uri="smNativeData">
                <pr:smNativeData xmlns:pr="smNativeData" val="SMDATA_15_iKO5XBMAAAAlAAAAEQ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lLbSBf///wEAAAAAAAAAAAAAAAAAAAAAAAAAAAAAAAAAAAAAAAAAAAAAAAJ/f38A693DA8zMzADAwP8Af39/AAAAAAAAAAAAAAAAAP///wAAAAAAIQAAABgAAAAUAAAAgjAAAF8mAAAeNQAAkCk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885430" y="6237605"/>
            <a:ext cx="749300" cy="51879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Rounded Rectangle 1"/>
          <p:cNvSpPr>
            <a:extLst>
              <a:ext uri="smNativeData">
                <pr:smNativeData xmlns:pr="smNativeData" val="SMDATA_13_iKO5XBMAAAAlAAAAZQAAAA0AAAAAkAAAAEgAAACQAAAASAAAAAAAAAABAAAAAAAAAAEAAABQAAAAVFVVVVVV1T8AAAAAAADwvwAAAAAAAOA/AAAAAAAA4D8AAAAAAADgPwAAAAAAAOA/AAAAAAAA4D8AAAAAAADgPwAAAAAAAOA/AAAAAAAA4D8CAAAAjAAAAAEAAAAAAAAAlLbSDP///wgpAAAAAAAAAAAAAAAAAAAAAAAAAAAAAAAAAAAAeAAAAAEAAABAAAAAAAAAAAAAAABaAAAAAAAAAAAAAAAAAAAAAAAAAAAAAAAAAAAAAAAAAAAAAAAAAAAAAAAAAAAAAAAAAAAAAAAAAAAAAAAAAAAAAAAAAAAAAAAAAAAAFAAAADwAAAABAAAAAAAAAFWLuAAo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VYu4AH9/fwDr3cMDzMzMAMDA/wB/f38AAAAAAAAAAAAAAAAAAAAAAAAAAAAhAAAAGAAAABQAAADIHgAAWQsAAPs0AAAjHAAAEAAAACYAAAAIAAAA//////////8="/>
              </a:ext>
            </a:extLst>
          </p:cNvSpPr>
          <p:nvPr/>
        </p:nvSpPr>
        <p:spPr>
          <a:xfrm>
            <a:off x="5003800" y="1844675"/>
            <a:ext cx="3608705" cy="2729230"/>
          </a:xfrm>
          <a:prstGeom prst="roundRect">
            <a:avLst>
              <a:gd name="adj" fmla="val 16667"/>
            </a:avLst>
          </a:prstGeom>
          <a:solidFill>
            <a:schemeClr val="accent1">
              <a:alpha val="59000"/>
            </a:schemeClr>
          </a:solidFill>
          <a:ln w="25400" cap="flat" cmpd="sng" algn="ctr">
            <a:solidFill>
              <a:srgbClr val="558BB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6000">
                <a:latin typeface="Tw Cen MT" pitchFamily="2" charset="0"/>
                <a:ea typeface="Tw Cen MT" pitchFamily="2" charset="0"/>
                <a:cs typeface="Tw Cen MT" pitchFamily="2" charset="0"/>
              </a:rPr>
              <a:t>16</a:t>
            </a:r>
            <a:endParaRPr sz="60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8" name="Content Placeholder 3"/>
          <p:cNvSpPr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CPIAAArQwAAFAmAADlDgAAEAAAACYAAAAIAAAA//////////8="/>
              </a:ext>
            </a:extLst>
          </p:cNvSpPr>
          <p:nvPr/>
        </p:nvSpPr>
        <p:spPr>
          <a:xfrm>
            <a:off x="5292725" y="2060575"/>
            <a:ext cx="935355" cy="3606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0"/>
              </a:spcBef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Answer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</p:spTree>
  </p:cSld>
  <p:clrMapOvr>
    <a:masterClrMapping/>
  </p:clrMapOvr>
  <p:transition spd="fast" p14:dur="800" advClick="0">
    <p:extLst>
      <p:ext uri="smNativeData">
        <pr:smNativeData xmlns:pr="smNativeData" val="iKO5XAAAAAAgAwAAAAAAAAAAAAACAAAAAAAAAAAAAAAAAAAAAA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 advAuto="0"/>
    </p:bldLst>
    <p:extLst>
      <p:ext uri="smNativeData">
        <pr:smNativeData xmlns:pr="smNativeData" val="iKO5XAEAAAAFAAAA/////wEAAAABAAAAAAAAAAAAAAAAAAAAAAAAAA=="/>
      </p:ext>
    </p:extLst>
  </p:timing>
</p:sld>
</file>

<file path=ppt/slides/slide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5"/>
          <p:cNvSpPr>
            <a:extLst>
              <a:ext uri="smNativeData">
                <pr:smNativeData xmlns:pr="smNativeData" val="SMDATA_13_iKO5XBMAAAAlAAAA9QEAAA0AAAAAkAAAAEgAAACQAAAASAAAAAAAAAABAAAAAAAAAAEAAABQAAAALeNDTwVm77+wBVuwBVv1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PC2EQUMAAAAEAAAAAAAAAAAAAAAAAAAAAAAAAAeAAAAaAAAAAAAAAAAAAAAAAAAAAAAAAAAAAAAECcAABAnAAAAAAAAAAAAAAAAAAAAAAAAAAAAAAAAAAAAAAAAAAAAABQAAAAAAAAAwMD/AAAAAABkAAAAMgAAAAAAAABkAAAAAAAAAH9/fwAKAAAAHwAAAFQAAACUttIF////AQAAAAAAAAAAAAAAAAAAAAAAAAAAAAAAAAAAAAAAAAAAa4WaAH9/fwDr3cMDzMzMAMDA/wB/f38AAAAAAAAAAAAAAAAAAAAAAAAAAAAhAAAAGAAAABQAAACmBAAAygsAAHgZAABnHgAAEAAAACYAAAAIAAAA//////////8="/>
              </a:ext>
            </a:extLst>
          </p:cNvSpPr>
          <p:nvPr/>
        </p:nvSpPr>
        <p:spPr>
          <a:xfrm>
            <a:off x="755650" y="1916430"/>
            <a:ext cx="3384550" cy="3025775"/>
          </a:xfrm>
          <a:prstGeom prst="wedgeRoundRectCallout">
            <a:avLst>
              <a:gd name="adj1" fmla="val -49060"/>
              <a:gd name="adj2" fmla="val 66736"/>
              <a:gd name="adj3" fmla="val 12500"/>
            </a:avLst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2800">
                <a:solidFill>
                  <a:srgbClr val="000000"/>
                </a:solidFill>
              </a:rPr>
              <a:t>1% of 1000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3" name="Action Button: Beginning 6">
            <a:hlinkClick r:id="rId2" action="ppaction://hlinksldjump"/>
          </p:cNvPr>
          <p:cNvSpPr>
            <a:extLst>
              <a:ext uri="smNativeData">
                <pr:smNativeData xmlns:pr="smNativeData" val="SMDATA_13_iKO5XBMAAAAlAAAAwwIAAA0AAAAAkAAAAEgAAACQAAAASAAAAAAAAAABAAAAAAAAAAEAAABQAAAANDMzMzMzwz8AAAAAAADg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4WaAH9/fwDr3cMDzMzMAMDA/wB/f38AAAAAAAAAAAAAAAAAAAAAAAAAAAAhAAAAGAAAABQAAAAXBQAARCMAAPYJAADuJQAAEAAAACYAAAAIAAAA//////////8="/>
              </a:ext>
            </a:extLst>
          </p:cNvSpPr>
          <p:nvPr/>
        </p:nvSpPr>
        <p:spPr>
          <a:xfrm>
            <a:off x="827405" y="5732780"/>
            <a:ext cx="791845" cy="433070"/>
          </a:xfrm>
          <a:prstGeom prst="actionButtonBeginning">
            <a:avLst/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Content Placeholder 2"/>
          <p:cNvSpPr>
            <a:spLocks noGrp="1" noChangeArrowheads="1"/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D6BQAAegYAAPQaAADwCAAAEAAAACYAAAAIAAAA//////////8="/>
              </a:ext>
            </a:extLst>
          </p:cNvSpPr>
          <p:nvPr>
            <p:ph type="obj" sz="quarter" idx="4294967295"/>
          </p:nvPr>
        </p:nvSpPr>
        <p:spPr>
          <a:xfrm>
            <a:off x="971550" y="1052830"/>
            <a:ext cx="340995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>
              <a:spcBef>
                <a:spcPts val="0"/>
              </a:spcBef>
              <a:buNone/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Question D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5" name="Title 3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CLAQAAAAAAANAWAAB+AgAAEAAAACYAAAAIAAAA//////////8="/>
              </a:ext>
            </a:extLst>
          </p:cNvSpPr>
          <p:nvPr/>
        </p:nvSpPr>
        <p:spPr>
          <a:xfrm>
            <a:off x="250825" y="0"/>
            <a:ext cx="3457575" cy="4051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spcBef>
                <a:spcPts val="0"/>
              </a:spcBef>
            </a:pPr>
            <a:r>
              <a:rPr sz="1600" i="1">
                <a:latin typeface="Tw Cen MT" pitchFamily="2" charset="0"/>
                <a:ea typeface="Tw Cen MT" pitchFamily="2" charset="0"/>
                <a:cs typeface="Tw Cen MT" pitchFamily="2" charset="0"/>
              </a:rPr>
              <a:t>Bingo</a:t>
            </a:r>
            <a:endParaRPr sz="1600" i="1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pic>
        <p:nvPicPr>
          <p:cNvPr id="6" name="Left Arrow 48">
            <a:hlinkClick r:id="" action="ppaction://hlinkshowjump?jump=firstslide"/>
          </p:cNvPr>
          <p:cNvPicPr>
            <a:extLst>
              <a:ext uri="smNativeData">
                <pr:smNativeData xmlns:pr="smNativeData" val="SMDATA_15_iKO5XBMAAAAlAAAAEQ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lLbSBf///wEAAAAAAAAAAAAAAAAAAAAAAAAAAAAAAAAAAAAAAAAAAAAAAAJ/f38A693DA8zMzADAwP8Af39/AAAAAAAAAAAAAAAAAP///wAAAAAAIQAAABgAAAAUAAAAgjAAAF8mAAAeNQAAkCk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885430" y="6237605"/>
            <a:ext cx="749300" cy="51879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Rounded Rectangle 1"/>
          <p:cNvSpPr>
            <a:extLst>
              <a:ext uri="smNativeData">
                <pr:smNativeData xmlns:pr="smNativeData" val="SMDATA_13_iKO5XBMAAAAlAAAAZQAAAA0AAAAAkAAAAEgAAACQAAAASAAAAAAAAAABAAAAAAAAAAEAAABQAAAAVFVVVVVV1T8AAAAAAADwvwAAAAAAAOA/AAAAAAAA4D8AAAAAAADgPwAAAAAAAOA/AAAAAAAA4D8AAAAAAADgPwAAAAAAAOA/AAAAAAAA4D8CAAAAjAAAAAEAAAAAAAAAlLbSDP///wgpAAAAAAAAAAAAAAAAAAAAAAAAAAAAAAAAAAAAeAAAAAEAAABAAAAAAAAAAAAAAABaAAAAAAAAAAAAAAAAAAAAAAAAAAAAAAAAAAAAAAAAAAAAAAAAAAAAAAAAAAAAAAAAAAAAAAAAAAAAAAAAAAAAAAAAAAAAAAAAAAAAFAAAADwAAAABAAAAAAAAAFWLuAAo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VYu4AH9/fwDr3cMDzMzMAMDA/wB/f38AAAAAAAAAAAAAAAAAAAAAAAAAAAAhAAAAGAAAABQAAADIHgAAygsAAPs0AACTHAAAEAAAACYAAAAIAAAA//////////8="/>
              </a:ext>
            </a:extLst>
          </p:cNvSpPr>
          <p:nvPr/>
        </p:nvSpPr>
        <p:spPr>
          <a:xfrm>
            <a:off x="5003800" y="1916430"/>
            <a:ext cx="3608705" cy="2728595"/>
          </a:xfrm>
          <a:prstGeom prst="roundRect">
            <a:avLst>
              <a:gd name="adj" fmla="val 16667"/>
            </a:avLst>
          </a:prstGeom>
          <a:solidFill>
            <a:schemeClr val="accent1">
              <a:alpha val="59000"/>
            </a:schemeClr>
          </a:solidFill>
          <a:ln w="25400" cap="flat" cmpd="sng" algn="ctr">
            <a:solidFill>
              <a:srgbClr val="558BB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6000">
                <a:latin typeface="Tw Cen MT" pitchFamily="2" charset="0"/>
                <a:ea typeface="Tw Cen MT" pitchFamily="2" charset="0"/>
                <a:cs typeface="Tw Cen MT" pitchFamily="2" charset="0"/>
              </a:rPr>
              <a:t>10</a:t>
            </a:r>
            <a:endParaRPr sz="60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8" name="Content Placeholder 3"/>
          <p:cNvSpPr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UttIF////AQAAAAAAAAAAAAAAAAAAAAAAAAAAAAAAAAAAAAAAAAAAAAAAAn9/fwDr3cMDzMzMAMDA/wB/f38AAAAAAAAAAAAAAAAAAAAAAAAAAAAhAAAAGAAAABQAAACPIAAArQwAAFAmAADlDgAAEAAAACYAAAAIAAAA//////////8="/>
              </a:ext>
            </a:extLst>
          </p:cNvSpPr>
          <p:nvPr/>
        </p:nvSpPr>
        <p:spPr>
          <a:xfrm>
            <a:off x="5292725" y="2060575"/>
            <a:ext cx="935355" cy="3606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0"/>
              </a:spcBef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Answer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</p:spTree>
  </p:cSld>
  <p:clrMapOvr>
    <a:masterClrMapping/>
  </p:clrMapOvr>
  <p:transition spd="fast" p14:dur="800" advClick="0">
    <p:extLst>
      <p:ext uri="smNativeData">
        <pr:smNativeData xmlns:pr="smNativeData" val="iKO5XAAAAAAgAwAAAAAAAAAAAAACAAAAAAAAAAAAAAAAAAAAAA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 advAuto="0"/>
    </p:bldLst>
    <p:extLst>
      <p:ext uri="smNativeData">
        <pr:smNativeData xmlns:pr="smNativeData" val="iKO5XAEAAAAFAAAA/////wEAAAABAAAAAAAAAAAAAAAAAAAAAAAAAA=="/>
      </p:ext>
    </p:extLst>
  </p:timing>
</p:sld>
</file>

<file path=ppt/slides/slide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5"/>
          <p:cNvSpPr>
            <a:extLst>
              <a:ext uri="smNativeData">
                <pr:smNativeData xmlns:pr="smNativeData" val="SMDATA_13_iKO5XBMAAAAlAAAA9QEAAA0AAAAAkAAAAEgAAACQAAAASAAAAAAAAAABAAAAAAAAAAEAAABQAAAALeNDTwVm77/SJ33SJ331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4WaAH9/fwAAAAADzMzMAMDA/wB/f38AAAAAAAAAAAAAAAAAAAAAAAAAAAAhAAAAGAAAABQAAAAoBQAAygsAAPoZAAD0HQAAEAAAACYAAAAIAAAA//////////8="/>
              </a:ext>
            </a:extLst>
          </p:cNvSpPr>
          <p:nvPr/>
        </p:nvSpPr>
        <p:spPr>
          <a:xfrm>
            <a:off x="838200" y="1916430"/>
            <a:ext cx="3384550" cy="2952750"/>
          </a:xfrm>
          <a:prstGeom prst="wedgeRoundRectCallout">
            <a:avLst>
              <a:gd name="adj1" fmla="val -49060"/>
              <a:gd name="adj2" fmla="val 67153"/>
              <a:gd name="adj3" fmla="val 12500"/>
            </a:avLst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2800">
                <a:solidFill>
                  <a:srgbClr val="000000"/>
                </a:solidFill>
              </a:rPr>
              <a:t>7% of 100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3" name="Action Button: Beginning 6">
            <a:hlinkClick r:id="rId2" action="ppaction://hlinksldjump"/>
          </p:cNvPr>
          <p:cNvSpPr>
            <a:extLst>
              <a:ext uri="smNativeData">
                <pr:smNativeData xmlns:pr="smNativeData" val="SMDATA_13_iKO5XBMAAAAlAAAAwwIAAA0AAAAAkAAAAEgAAACQAAAASAAAAAAAAAABAAAAAAAAAAEAAABQAAAANDMzMzMzwz8AAAAAAADg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4WaAH9/fwAAAAADzMzMAMDA/wB/f38AAAAAAAAAAAAAAAAAAAAAAAAAAAAhAAAAGAAAABQAAAAXBQAARCMAAPYJAADuJQAAEAAAACYAAAAIAAAA//////////8="/>
              </a:ext>
            </a:extLst>
          </p:cNvSpPr>
          <p:nvPr/>
        </p:nvSpPr>
        <p:spPr>
          <a:xfrm>
            <a:off x="827405" y="5732780"/>
            <a:ext cx="791845" cy="433070"/>
          </a:xfrm>
          <a:prstGeom prst="actionButtonBeginning">
            <a:avLst/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Content Placeholder 2"/>
          <p:cNvSpPr>
            <a:spLocks noGrp="1" noChangeArrowheads="1"/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6BQAACQYAAPQaAAB/CAAAEAAAACYAAAAIAAAA//////////8="/>
              </a:ext>
            </a:extLst>
          </p:cNvSpPr>
          <p:nvPr>
            <p:ph type="obj" sz="quarter" idx="4294967295"/>
          </p:nvPr>
        </p:nvSpPr>
        <p:spPr>
          <a:xfrm>
            <a:off x="971550" y="981075"/>
            <a:ext cx="340995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>
              <a:spcBef>
                <a:spcPts val="0"/>
              </a:spcBef>
              <a:buNone/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Question E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5" name="Title 3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LAQAAAAAAANAWAAB+AgAAEAAAACYAAAAIAAAA//////////8="/>
              </a:ext>
            </a:extLst>
          </p:cNvSpPr>
          <p:nvPr/>
        </p:nvSpPr>
        <p:spPr>
          <a:xfrm>
            <a:off x="250825" y="0"/>
            <a:ext cx="3457575" cy="4051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spcBef>
                <a:spcPts val="0"/>
              </a:spcBef>
            </a:pPr>
            <a:r>
              <a:rPr sz="1600" i="1">
                <a:solidFill>
                  <a:srgbClr val="000000"/>
                </a:solidFill>
                <a:latin typeface="Tw Cen MT" pitchFamily="2" charset="0"/>
                <a:ea typeface="Tw Cen MT" pitchFamily="2" charset="0"/>
                <a:cs typeface="Tw Cen MT" pitchFamily="2" charset="0"/>
              </a:rPr>
              <a:t>Bingo</a:t>
            </a:r>
            <a:endParaRPr sz="1600" i="1">
              <a:solidFill>
                <a:srgbClr val="000000"/>
              </a:solidFill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pic>
        <p:nvPicPr>
          <p:cNvPr id="6" name="Left Arrow 48">
            <a:hlinkClick r:id="" action="ppaction://hlinkshowjump?jump=firstslide"/>
          </p:cNvPr>
          <p:cNvPicPr>
            <a:extLst>
              <a:ext uri="smNativeData">
                <pr:smNativeData xmlns:pr="smNativeData" val="SMDATA_15_iKO5XBMAAAAlAAAAEQ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gjAAAF8mAAAeNQAAkCk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885430" y="6237605"/>
            <a:ext cx="749300" cy="51879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Rounded Rectangle 1"/>
          <p:cNvSpPr>
            <a:extLst>
              <a:ext uri="smNativeData">
                <pr:smNativeData xmlns:pr="smNativeData" val="SMDATA_13_iKO5XBMAAAAlAAAAZQAAAA0AAAAAkAAAAEgAAACQAAAASAAAAAAAAAABAAAAAAAAAAEAAABQAAAAVFVVVVVV1T8AAAAAAADwvwAAAAAAAOA/AAAAAAAA4D8AAAAAAADgPwAAAAAAAOA/AAAAAAAA4D8AAAAAAADgPwAAAAAAAOA/AAAAAAAA4D8CAAAAjAAAAAEAAAAAAAAAlLbSDP///wgpAAAAAAAAAAAAAAAAAAAAAAAAAAAAAAAAAAAAeAAAAAEAAABAAAAAAAAAAAAAAABaAAAAAAAAAAAAAAAAAAAAAAAAAAAAAAAAAAAAAAAAAAAAAAAAAAAAAAAAAAAAAAAAAAAAAAAAAAAAAAAAAAAAAAAAAAAAAAAAAAAAFAAAADwAAAABAAAAAAAAAFWLuAAo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VYu4AH9/fwAAAAADzMzMAMDA/wB/f38AAAAAAAAAAAAAAAAAAAAAAAAAAAAhAAAAGAAAABQAAADIHgAAygsAAPs0AACTHAAAEAAAACYAAAAIAAAA//////////8="/>
              </a:ext>
            </a:extLst>
          </p:cNvSpPr>
          <p:nvPr/>
        </p:nvSpPr>
        <p:spPr>
          <a:xfrm>
            <a:off x="5003800" y="1916430"/>
            <a:ext cx="3608705" cy="2728595"/>
          </a:xfrm>
          <a:prstGeom prst="roundRect">
            <a:avLst>
              <a:gd name="adj" fmla="val 16667"/>
            </a:avLst>
          </a:prstGeom>
          <a:solidFill>
            <a:schemeClr val="accent1">
              <a:alpha val="59000"/>
            </a:schemeClr>
          </a:solidFill>
          <a:ln w="25400" cap="flat" cmpd="sng" algn="ctr">
            <a:solidFill>
              <a:srgbClr val="558BB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6000">
                <a:latin typeface="Tw Cen MT" pitchFamily="2" charset="0"/>
                <a:ea typeface="Tw Cen MT" pitchFamily="2" charset="0"/>
                <a:cs typeface="Tw Cen MT" pitchFamily="2" charset="0"/>
              </a:rPr>
              <a:t>7</a:t>
            </a:r>
            <a:endParaRPr sz="60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8" name="Content Placeholder 3"/>
          <p:cNvSpPr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IAAArQwAAFAmAADlDgAAEAAAACYAAAAIAAAA//////////8="/>
              </a:ext>
            </a:extLst>
          </p:cNvSpPr>
          <p:nvPr/>
        </p:nvSpPr>
        <p:spPr>
          <a:xfrm>
            <a:off x="5292725" y="2060575"/>
            <a:ext cx="935355" cy="3606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0"/>
              </a:spcBef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Answer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</p:spTree>
  </p:cSld>
  <p:clrMapOvr>
    <a:masterClrMapping/>
  </p:clrMapOvr>
  <p:transition spd="fast" p14:dur="800" advClick="0">
    <p:extLst>
      <p:ext uri="smNativeData">
        <pr:smNativeData xmlns:pr="smNativeData" val="iKO5XAAAAAAgAwAAAAAAAAAAAAACAAAAAAAAAAAAAAAAAAAAAA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 advAuto="0"/>
    </p:bldLst>
    <p:extLst>
      <p:ext uri="smNativeData">
        <pr:smNativeData xmlns:pr="smNativeData" val="iKO5XAEAAAAFAAAA/////wEAAAABAAAAAAAAAAAAAAAAAAAAAAAAAA=="/>
      </p:ext>
    </p:extLst>
  </p:timing>
</p:sld>
</file>

<file path=ppt/slides/slide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5"/>
          <p:cNvSpPr>
            <a:extLst>
              <a:ext uri="smNativeData">
                <pr:smNativeData xmlns:pr="smNativeData" val="SMDATA_13_iKO5XBMAAAAlAAAA9QEAAA0AAAAAkAAAAEgAAACQAAAASAAAAAAAAAABAAAAAAAAAAEAAABQAAAALeNDTwVm77+wBVuwBVv1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4WaAH9/fwAAAAADzMzMAMDA/wB/f38AAAAAAAAAAAAAAAAAAAAAAAAAAAAhAAAAGAAAABQAAACmBAAAygsAAHgZAABnHgAAEAAAACYAAAAIAAAA//////////8="/>
              </a:ext>
            </a:extLst>
          </p:cNvSpPr>
          <p:nvPr/>
        </p:nvSpPr>
        <p:spPr>
          <a:xfrm>
            <a:off x="755650" y="1916430"/>
            <a:ext cx="3384550" cy="3025775"/>
          </a:xfrm>
          <a:prstGeom prst="wedgeRoundRectCallout">
            <a:avLst>
              <a:gd name="adj1" fmla="val -49060"/>
              <a:gd name="adj2" fmla="val 66736"/>
              <a:gd name="adj3" fmla="val 12500"/>
            </a:avLst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2800">
                <a:solidFill>
                  <a:srgbClr val="000000"/>
                </a:solidFill>
              </a:rPr>
              <a:t>8</a:t>
            </a:r>
            <a:r>
              <a:rPr sz="280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½</a:t>
            </a:r>
            <a:r>
              <a:rPr sz="2800">
                <a:solidFill>
                  <a:srgbClr val="000000"/>
                </a:solidFill>
              </a:rPr>
              <a:t>% of 200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3" name="Action Button: Beginning 6">
            <a:hlinkClick r:id="rId2" action="ppaction://hlinksldjump"/>
          </p:cNvPr>
          <p:cNvSpPr>
            <a:extLst>
              <a:ext uri="smNativeData">
                <pr:smNativeData xmlns:pr="smNativeData" val="SMDATA_13_iKO5XBMAAAAlAAAAwwIAAA0AAAAAkAAAAEgAAACQAAAASAAAAAAAAAABAAAAAAAAAAEAAABQAAAANDMzMzMzwz8AAAAAAADg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4WaAH9/fwAAAAADzMzMAMDA/wB/f38AAAAAAAAAAAAAAAAAAAAAAAAAAAAhAAAAGAAAABQAAAAXBQAARCMAAPYJAADuJQAAEAAAACYAAAAIAAAA//////////8="/>
              </a:ext>
            </a:extLst>
          </p:cNvSpPr>
          <p:nvPr/>
        </p:nvSpPr>
        <p:spPr>
          <a:xfrm>
            <a:off x="827405" y="5732780"/>
            <a:ext cx="791845" cy="433070"/>
          </a:xfrm>
          <a:prstGeom prst="actionButtonBeginning">
            <a:avLst/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Content Placeholder 2"/>
          <p:cNvSpPr>
            <a:spLocks noGrp="1" noChangeArrowheads="1"/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6BQAACQYAAPQaAAB/CAAAEAAAACYAAAAIAAAA//////////8="/>
              </a:ext>
            </a:extLst>
          </p:cNvSpPr>
          <p:nvPr>
            <p:ph type="obj" sz="quarter" idx="4294967295"/>
          </p:nvPr>
        </p:nvSpPr>
        <p:spPr>
          <a:xfrm>
            <a:off x="971550" y="981075"/>
            <a:ext cx="340995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>
              <a:spcBef>
                <a:spcPts val="0"/>
              </a:spcBef>
              <a:buNone/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Question F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5" name="Title 3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LAQAAAAAAANAWAAB+AgAAEAAAACYAAAAIAAAA//////////8="/>
              </a:ext>
            </a:extLst>
          </p:cNvSpPr>
          <p:nvPr/>
        </p:nvSpPr>
        <p:spPr>
          <a:xfrm>
            <a:off x="250825" y="0"/>
            <a:ext cx="3457575" cy="4051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spcBef>
                <a:spcPts val="0"/>
              </a:spcBef>
            </a:pPr>
            <a:r>
              <a:rPr sz="1600" i="1">
                <a:solidFill>
                  <a:srgbClr val="000000"/>
                </a:solidFill>
                <a:latin typeface="Tw Cen MT" pitchFamily="2" charset="0"/>
                <a:ea typeface="Tw Cen MT" pitchFamily="2" charset="0"/>
                <a:cs typeface="Tw Cen MT" pitchFamily="2" charset="0"/>
              </a:rPr>
              <a:t>Bingo</a:t>
            </a:r>
            <a:endParaRPr sz="1600" i="1">
              <a:solidFill>
                <a:srgbClr val="000000"/>
              </a:solidFill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pic>
        <p:nvPicPr>
          <p:cNvPr id="6" name="Left Arrow 48">
            <a:hlinkClick r:id="" action="ppaction://hlinkshowjump?jump=firstslide"/>
          </p:cNvPr>
          <p:cNvPicPr>
            <a:extLst>
              <a:ext uri="smNativeData">
                <pr:smNativeData xmlns:pr="smNativeData" val="SMDATA_15_iKO5XBMAAAAlAAAAEQ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gjAAAF8mAAAeNQAAkCk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885430" y="6237605"/>
            <a:ext cx="749300" cy="51879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Rounded Rectangle 1"/>
          <p:cNvSpPr>
            <a:extLst>
              <a:ext uri="smNativeData">
                <pr:smNativeData xmlns:pr="smNativeData" val="SMDATA_13_iKO5XBMAAAAlAAAAZQAAAA0AAAAAkAAAAEgAAACQAAAASAAAAAAAAAABAAAAAAAAAAEAAABQAAAAVFVVVVVV1T8AAAAAAADwvwAAAAAAAOA/AAAAAAAA4D8AAAAAAADgPwAAAAAAAOA/AAAAAAAA4D8AAAAAAADgPwAAAAAAAOA/AAAAAAAA4D8CAAAAjAAAAAEAAAAAAAAAlLbSDP///wgpAAAAAAAAAAAAAAAAAAAAAAAAAAAAAAAAAAAAeAAAAAEAAABAAAAAAAAAAAAAAABaAAAAAAAAAAAAAAAAAAAAAAAAAAAAAAAAAAAAAAAAAAAAAAAAAAAAAAAAAAAAAAAAAAAAAAAAAAAAAAAAAAAAAAAAAAAAAAAAAAAAFAAAADwAAAABAAAAAAAAAFWLuAAo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VYu4AH9/fwAAAAADzMzMAMDA/wB/f38AAAAAAAAAAAAAAAAAAAAAAAAAAAAhAAAAGAAAABQAAADIHgAAygsAAPs0AACTHAAAEAAAACYAAAAIAAAA//////////8="/>
              </a:ext>
            </a:extLst>
          </p:cNvSpPr>
          <p:nvPr/>
        </p:nvSpPr>
        <p:spPr>
          <a:xfrm>
            <a:off x="5003800" y="1916430"/>
            <a:ext cx="3608705" cy="2728595"/>
          </a:xfrm>
          <a:prstGeom prst="roundRect">
            <a:avLst>
              <a:gd name="adj" fmla="val 16667"/>
            </a:avLst>
          </a:prstGeom>
          <a:solidFill>
            <a:schemeClr val="accent1">
              <a:alpha val="59000"/>
            </a:schemeClr>
          </a:solidFill>
          <a:ln w="25400" cap="flat" cmpd="sng" algn="ctr">
            <a:solidFill>
              <a:srgbClr val="558BB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6000">
                <a:latin typeface="Tw Cen MT" pitchFamily="2" charset="0"/>
                <a:ea typeface="Tw Cen MT" pitchFamily="2" charset="0"/>
                <a:cs typeface="Tw Cen MT" pitchFamily="2" charset="0"/>
              </a:rPr>
              <a:t>17</a:t>
            </a:r>
            <a:endParaRPr sz="60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8" name="Content Placeholder 3"/>
          <p:cNvSpPr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IAAArQwAAFAmAADlDgAAEAAAACYAAAAIAAAA//////////8="/>
              </a:ext>
            </a:extLst>
          </p:cNvSpPr>
          <p:nvPr/>
        </p:nvSpPr>
        <p:spPr>
          <a:xfrm>
            <a:off x="5292725" y="2060575"/>
            <a:ext cx="935355" cy="3606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0"/>
              </a:spcBef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Answer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</p:spTree>
  </p:cSld>
  <p:clrMapOvr>
    <a:masterClrMapping/>
  </p:clrMapOvr>
  <p:transition spd="fast" p14:dur="800" advClick="0">
    <p:extLst>
      <p:ext uri="smNativeData">
        <pr:smNativeData xmlns:pr="smNativeData" val="iKO5XAAAAAAgAwAAAAAAAAAAAAACAAAAAAAAAAAAAAAAAAAAAA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 advAuto="0"/>
    </p:bldLst>
    <p:extLst>
      <p:ext uri="smNativeData">
        <pr:smNativeData xmlns:pr="smNativeData" val="iKO5XAEAAAAFAAAA/////wEAAAABAAAAAAAAAAAAAAAAAAAAAAAAAA=="/>
      </p:ext>
    </p:extLst>
  </p:timing>
</p:sld>
</file>

<file path=ppt/slides/slide9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5"/>
          <p:cNvSpPr>
            <a:extLst>
              <a:ext uri="smNativeData">
                <pr:smNativeData xmlns:pr="smNativeData" val="SMDATA_13_iKO5XBMAAAAlAAAA9QEAAA0AAAAAkAAAAEgAAACQAAAASAAAAAAAAAABAAAAAAAAAAEAAABQAAAALeNDTwVm778jDKDex1v1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KB7LwQMAAAAEAAAAAAAAAAAAAAAAAAAAAAAAAAeAAAAaAAAAAAAAAAAAAAAAAAAAAAAAAAAAAAAECcAABAnAAAAAAAAAAAAAAAAAAAAAAAAAAAAAAAAAAAAAAAAAAAAABQAAAAAAAAAwMD/AAAAAABkAAAAMgAAAAAAAABkAAAAAAAAAH9/fwAKAAAAHwAAAFQAAAAAAAAFAAAAAQAAAAAAAAAAAAAAAAAAAAAAAAAAAAAAAAAAAAAAAAAAa4WaAH9/fwAAAAADzMzMAMDA/wB/f38AAAAAAAAAAAAAAAAAAAAAAAAAAAAhAAAAGAAAABQAAACmBAAAWQsAAHgZAAD0HQAAEAAAACYAAAAIAAAA//////////8="/>
              </a:ext>
            </a:extLst>
          </p:cNvSpPr>
          <p:nvPr/>
        </p:nvSpPr>
        <p:spPr>
          <a:xfrm>
            <a:off x="755650" y="1844675"/>
            <a:ext cx="3384550" cy="3024505"/>
          </a:xfrm>
          <a:prstGeom prst="wedgeRoundRectCallout">
            <a:avLst>
              <a:gd name="adj1" fmla="val -49060"/>
              <a:gd name="adj2" fmla="val 66745"/>
              <a:gd name="adj3" fmla="val 12500"/>
            </a:avLst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2800">
                <a:solidFill>
                  <a:srgbClr val="000000"/>
                </a:solidFill>
              </a:rPr>
              <a:t>3% of 300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3" name="Action Button: Beginning 6">
            <a:hlinkClick r:id="rId2" action="ppaction://hlinksldjump"/>
          </p:cNvPr>
          <p:cNvSpPr>
            <a:extLst>
              <a:ext uri="smNativeData">
                <pr:smNativeData xmlns:pr="smNativeData" val="SMDATA_13_iKO5XBMAAAAlAAAAwwIAAA0AAAAAkAAAAEgAAACQAAAASAAAAAAAAAABAAAAAAAAAAEAAABQAAAANDMzMzMzwz8AAAAAAADgPwAAAAAAAOA/AAAAAAAA4D8AAAAAAADgPwAAAAAAAOA/AAAAAAAA4D8AAAAAAADgPwAAAAAAAOA/AAAAAAAA4D8CAAAAjAAAAAEAAAAAAAAAlLbSDP///wgAAAAAAAAAAAAAAAAAAAAAAAAAAAAAAAAAAAAAeAAAAAEAAABAAAAAAAAAAAAAAABaAAAAAAAAAAAAAAAAAAAAAAAAAAAAAAAAAAAAAAAAAAAAAAAAAAAAAAAAAAAAAAAAAAAAAAAAAAAAAAAAAAAAAAAAAAAAAAAAAAAAFAAAADwAAAABAAAAAAAAAGuFmgAe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NEAAAAMAAAAEAAAAAAAAAAAAAAAAAAAAAAAAAAeAAAAaAAAAAAAAAAAAAAAAAAAAAAAAAAAAAAAECcAABAnAAAAAAAAAAAAAAAAAAAAAAAAAAAAAAAAAAAAAAAAAAAAABQAAAAAAAAAwMD/AAAAAABkAAAAMgAAAAAAAABkAAAAAAAAAH9/fwAKAAAAHwAAAFQAAAAAAAAFAAAAAQAAAAAAAAAAAAAAAAAAAAAAAAAAAAAAAAAAAAAAAAAAa4WaAH9/fwAAAAADzMzMAMDA/wB/f38AAAAAAAAAAAAAAAAAAAAAAAAAAAAhAAAAGAAAABQAAAAXBQAARCMAAPYJAADuJQAAEAAAACYAAAAIAAAA//////////8="/>
              </a:ext>
            </a:extLst>
          </p:cNvSpPr>
          <p:nvPr/>
        </p:nvSpPr>
        <p:spPr>
          <a:xfrm>
            <a:off x="827405" y="5732780"/>
            <a:ext cx="791845" cy="433070"/>
          </a:xfrm>
          <a:prstGeom prst="actionButtonBeginning">
            <a:avLst/>
          </a:prstGeom>
          <a:solidFill>
            <a:schemeClr val="accent1"/>
          </a:solidFill>
          <a:ln w="19050" cap="flat" cmpd="sng" algn="ctr">
            <a:solidFill>
              <a:srgbClr val="6B859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Content Placeholder 2"/>
          <p:cNvSpPr>
            <a:spLocks noGrp="1" noChangeArrowheads="1"/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6BQAAlgUAAPQaAACZBwAAEAAAACYAAAAIAAAA//////////8="/>
              </a:ext>
            </a:extLst>
          </p:cNvSpPr>
          <p:nvPr>
            <p:ph type="obj" sz="quarter" idx="4294967295"/>
          </p:nvPr>
        </p:nvSpPr>
        <p:spPr>
          <a:xfrm>
            <a:off x="971550" y="908050"/>
            <a:ext cx="3409950" cy="327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>
              <a:spcBef>
                <a:spcPts val="0"/>
              </a:spcBef>
              <a:buNone/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Question G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5" name="Title 3"/>
          <p:cNvSpPr>
            <a:extLst>
              <a:ext uri="smNativeData">
                <pr:smNativeData xmlns:pr="smNativeData" val="SMDATA_13_iKO5XBMAAAAlAAAAZAAAAA0AAAAAkAAAAEgAAACQAAAASAAAAAAAAAAB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LAQAAAAAAANAWAAB+AgAAEAAAACYAAAAIAAAA//////////8="/>
              </a:ext>
            </a:extLst>
          </p:cNvSpPr>
          <p:nvPr/>
        </p:nvSpPr>
        <p:spPr>
          <a:xfrm>
            <a:off x="250825" y="0"/>
            <a:ext cx="3457575" cy="4051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spcBef>
                <a:spcPts val="0"/>
              </a:spcBef>
            </a:pPr>
            <a:r>
              <a:rPr sz="1600" i="1">
                <a:solidFill>
                  <a:srgbClr val="000000"/>
                </a:solidFill>
                <a:latin typeface="Tw Cen MT" pitchFamily="2" charset="0"/>
                <a:ea typeface="Tw Cen MT" pitchFamily="2" charset="0"/>
                <a:cs typeface="Tw Cen MT" pitchFamily="2" charset="0"/>
              </a:rPr>
              <a:t>Bingo</a:t>
            </a:r>
            <a:endParaRPr sz="1600" i="1">
              <a:solidFill>
                <a:srgbClr val="000000"/>
              </a:solidFill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pic>
        <p:nvPicPr>
          <p:cNvPr id="6" name="Left Arrow 48">
            <a:hlinkClick r:id="" action="ppaction://hlinkshowjump?jump=firstslide"/>
          </p:cNvPr>
          <p:cNvPicPr>
            <a:extLst>
              <a:ext uri="smNativeData">
                <pr:smNativeData xmlns:pr="smNativeData" val="SMDATA_15_iKO5XBMAAAAlAAAAEQ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gjAAAF8mAAAeNQAAkCk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885430" y="6237605"/>
            <a:ext cx="749300" cy="51879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Rounded Rectangle 1"/>
          <p:cNvSpPr>
            <a:extLst>
              <a:ext uri="smNativeData">
                <pr:smNativeData xmlns:pr="smNativeData" val="SMDATA_13_iKO5XBMAAAAlAAAAZQAAAA0AAAAAkAAAAEgAAACQAAAASAAAAAAAAAABAAAAAAAAAAEAAABQAAAAVFVVVVVV1T8AAAAAAADwvwAAAAAAAOA/AAAAAAAA4D8AAAAAAADgPwAAAAAAAOA/AAAAAAAA4D8AAAAAAADgPwAAAAAAAOA/AAAAAAAA4D8CAAAAjAAAAAEAAAAAAAAAlLbSDP///wgpAAAAAAAAAAAAAAAAAAAAAAAAAAAAAAAAAAAAeAAAAAEAAABAAAAAAAAAAAAAAABaAAAAAAAAAAAAAAAAAAAAAAAAAAAAAAAAAAAAAAAAAAAAAAAAAAAAAAAAAAAAAAAAAAAAAAAAAAAAAAAAAAAAAAAAAAAAAAAAAAAAFAAAADwAAAABAAAAAAAAAFWLuAAoAAAAAQAAACMAAAAjAAAAIwAAAB4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VYu4AH9/fwAAAAADzMzMAMDA/wB/f38AAAAAAAAAAAAAAAAAAAAAAAAAAAAhAAAAGAAAABQAAADIHgAAygsAAPs0AACTHAAAEAAAACYAAAAIAAAA//////////8="/>
              </a:ext>
            </a:extLst>
          </p:cNvSpPr>
          <p:nvPr/>
        </p:nvSpPr>
        <p:spPr>
          <a:xfrm>
            <a:off x="5003800" y="1916430"/>
            <a:ext cx="3608705" cy="2728595"/>
          </a:xfrm>
          <a:prstGeom prst="roundRect">
            <a:avLst>
              <a:gd name="adj" fmla="val 16667"/>
            </a:avLst>
          </a:prstGeom>
          <a:solidFill>
            <a:schemeClr val="accent1">
              <a:alpha val="59000"/>
            </a:schemeClr>
          </a:solidFill>
          <a:ln w="25400" cap="flat" cmpd="sng" algn="ctr">
            <a:solidFill>
              <a:srgbClr val="558BB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6000">
                <a:latin typeface="Tw Cen MT" pitchFamily="2" charset="0"/>
                <a:ea typeface="Tw Cen MT" pitchFamily="2" charset="0"/>
                <a:cs typeface="Tw Cen MT" pitchFamily="2" charset="0"/>
              </a:rPr>
              <a:t>9</a:t>
            </a:r>
            <a:endParaRPr sz="60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  <p:sp>
        <p:nvSpPr>
          <p:cNvPr id="8" name="Content Placeholder 3"/>
          <p:cNvSpPr>
            <a:extLst>
              <a:ext uri="smNativeData">
                <pr:smNativeData xmlns:pr="smNativeData" val="SMDATA_13_iKO5XBMAAAAlAAAAZAAAAA0AAAAAkAAAAEgAAACQAAAASAAAAAAAAAAAAAAAAAAAAAEAAABQAAAAAAAAAAAA4D8AAAAAAADgPwAAAAAAAOA/AAAAAAAA4D8AAAAAAADgPwAAAAAAAOA/AAAAAAAA4D8AAAAAAADgPwAAAAAAAOA/AAAAAAAA4D8CAAAAjAAAAAAAAAAAAAAAlLbS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r3cM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PIAAArQwAAFAmAADlDgAAEAAAACYAAAAIAAAA//////////8="/>
              </a:ext>
            </a:extLst>
          </p:cNvSpPr>
          <p:nvPr/>
        </p:nvSpPr>
        <p:spPr>
          <a:xfrm>
            <a:off x="5292725" y="2060575"/>
            <a:ext cx="935355" cy="3606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0"/>
              </a:spcBef>
            </a:pPr>
            <a:r>
              <a:rPr sz="1600">
                <a:latin typeface="Tw Cen MT" pitchFamily="2" charset="0"/>
                <a:ea typeface="Tw Cen MT" pitchFamily="2" charset="0"/>
                <a:cs typeface="Tw Cen MT" pitchFamily="2" charset="0"/>
              </a:rPr>
              <a:t>Answer</a:t>
            </a:r>
            <a:endParaRPr sz="1600">
              <a:latin typeface="Tw Cen MT" pitchFamily="2" charset="0"/>
              <a:ea typeface="Tw Cen MT" pitchFamily="2" charset="0"/>
              <a:cs typeface="Tw Cen MT" pitchFamily="2" charset="0"/>
            </a:endParaRPr>
          </a:p>
        </p:txBody>
      </p:sp>
    </p:spTree>
  </p:cSld>
  <p:clrMapOvr>
    <a:masterClrMapping/>
  </p:clrMapOvr>
  <p:transition spd="fast" p14:dur="800" advClick="0">
    <p:extLst>
      <p:ext uri="smNativeData">
        <pr:smNativeData xmlns:pr="smNativeData" val="iKO5XAAAAAAgAwAAAAAAAAAAAAACAAAAAAAAAAAAAAAAAAAAAA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 advAuto="0"/>
    </p:bldLst>
    <p:extLst>
      <p:ext uri="smNativeData">
        <pr:smNativeData xmlns:pr="smNativeData" val="iKO5XAEAAAAFAAAA/////wEAAAABAAAAAAAAAAAAAAAAAAAAAAAAAA=="/>
      </p:ext>
    </p:ext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F7B615"/>
      </a:hlink>
      <a:folHlink>
        <a:srgbClr val="704404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 cap="flat" cmpd="sng" algn="ctr">
          <a:solidFill>
            <a:schemeClr val="tx1"/>
          </a:solidFill>
          <a:prstDash val="solid"/>
          <a:headEnd type="none"/>
          <a:tailEnd type="none"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F7B615"/>
      </a:hlink>
      <a:folHlink>
        <a:srgbClr val="704404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 cap="flat" cmpd="sng" algn="ctr">
          <a:solidFill>
            <a:schemeClr val="tx1"/>
          </a:solidFill>
          <a:prstDash val="solid"/>
          <a:headEnd type="none"/>
          <a:tailEnd type="none"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Profit and loss topics Bingo</dc:title>
  <dc:subject/>
  <dc:creator>Heather</dc:creator>
  <cp:keywords/>
  <dc:description/>
  <cp:lastModifiedBy>apc</cp:lastModifiedBy>
  <cp:revision>0</cp:revision>
  <dcterms:created xsi:type="dcterms:W3CDTF">2019-04-19T09:30:25Z</dcterms:created>
  <dcterms:modified xsi:type="dcterms:W3CDTF">2019-04-19T09:31:36Z</dcterms:modified>
</cp:coreProperties>
</file>